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14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5" r:id="rId11"/>
    <p:sldId id="266" r:id="rId12"/>
    <p:sldId id="267" r:id="rId13"/>
    <p:sldId id="264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317" r:id="rId28"/>
    <p:sldId id="316" r:id="rId29"/>
    <p:sldId id="285" r:id="rId30"/>
    <p:sldId id="289" r:id="rId31"/>
    <p:sldId id="290" r:id="rId32"/>
    <p:sldId id="288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5" r:id="rId47"/>
    <p:sldId id="306" r:id="rId48"/>
    <p:sldId id="307" r:id="rId49"/>
    <p:sldId id="308" r:id="rId50"/>
    <p:sldId id="309" r:id="rId51"/>
    <p:sldId id="311" r:id="rId52"/>
    <p:sldId id="312" r:id="rId53"/>
    <p:sldId id="313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4" Type="http://schemas.openxmlformats.org/officeDocument/2006/relationships/image" Target="../media/image45.sv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svg"/><Relationship Id="rId1" Type="http://schemas.openxmlformats.org/officeDocument/2006/relationships/image" Target="../media/image65.png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diagrams/_rels/data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svg"/><Relationship Id="rId1" Type="http://schemas.openxmlformats.org/officeDocument/2006/relationships/image" Target="../media/image73.png"/><Relationship Id="rId6" Type="http://schemas.openxmlformats.org/officeDocument/2006/relationships/image" Target="../media/image78.svg"/><Relationship Id="rId5" Type="http://schemas.openxmlformats.org/officeDocument/2006/relationships/image" Target="../media/image77.png"/><Relationship Id="rId10" Type="http://schemas.openxmlformats.org/officeDocument/2006/relationships/image" Target="../media/image82.svg"/><Relationship Id="rId4" Type="http://schemas.openxmlformats.org/officeDocument/2006/relationships/image" Target="../media/image76.svg"/><Relationship Id="rId9" Type="http://schemas.openxmlformats.org/officeDocument/2006/relationships/image" Target="../media/image81.pn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svg"/><Relationship Id="rId1" Type="http://schemas.openxmlformats.org/officeDocument/2006/relationships/image" Target="../media/image83.png"/><Relationship Id="rId6" Type="http://schemas.openxmlformats.org/officeDocument/2006/relationships/image" Target="../media/image88.svg"/><Relationship Id="rId5" Type="http://schemas.openxmlformats.org/officeDocument/2006/relationships/image" Target="../media/image87.png"/><Relationship Id="rId4" Type="http://schemas.openxmlformats.org/officeDocument/2006/relationships/image" Target="../media/image86.sv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svg"/><Relationship Id="rId1" Type="http://schemas.openxmlformats.org/officeDocument/2006/relationships/image" Target="../media/image89.png"/><Relationship Id="rId6" Type="http://schemas.openxmlformats.org/officeDocument/2006/relationships/image" Target="../media/image94.svg"/><Relationship Id="rId5" Type="http://schemas.openxmlformats.org/officeDocument/2006/relationships/image" Target="../media/image93.png"/><Relationship Id="rId4" Type="http://schemas.openxmlformats.org/officeDocument/2006/relationships/image" Target="../media/image92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sv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84.svg"/><Relationship Id="rId1" Type="http://schemas.openxmlformats.org/officeDocument/2006/relationships/image" Target="../media/image83.png"/><Relationship Id="rId6" Type="http://schemas.openxmlformats.org/officeDocument/2006/relationships/image" Target="../media/image98.svg"/><Relationship Id="rId5" Type="http://schemas.openxmlformats.org/officeDocument/2006/relationships/image" Target="../media/image97.png"/><Relationship Id="rId10" Type="http://schemas.openxmlformats.org/officeDocument/2006/relationships/image" Target="../media/image102.svg"/><Relationship Id="rId4" Type="http://schemas.openxmlformats.org/officeDocument/2006/relationships/image" Target="../media/image96.svg"/><Relationship Id="rId9" Type="http://schemas.openxmlformats.org/officeDocument/2006/relationships/image" Target="../media/image101.png"/></Relationships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106.svg"/><Relationship Id="rId5" Type="http://schemas.openxmlformats.org/officeDocument/2006/relationships/image" Target="../media/image105.png"/><Relationship Id="rId4" Type="http://schemas.openxmlformats.org/officeDocument/2006/relationships/image" Target="../media/image104.svg"/></Relationships>
</file>

<file path=ppt/diagrams/_rels/data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svg"/><Relationship Id="rId13" Type="http://schemas.openxmlformats.org/officeDocument/2006/relationships/image" Target="../media/image117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76.svg"/><Relationship Id="rId2" Type="http://schemas.openxmlformats.org/officeDocument/2006/relationships/image" Target="../media/image108.svg"/><Relationship Id="rId1" Type="http://schemas.openxmlformats.org/officeDocument/2006/relationships/image" Target="../media/image107.png"/><Relationship Id="rId6" Type="http://schemas.openxmlformats.org/officeDocument/2006/relationships/image" Target="../media/image112.svg"/><Relationship Id="rId11" Type="http://schemas.openxmlformats.org/officeDocument/2006/relationships/image" Target="../media/image75.png"/><Relationship Id="rId5" Type="http://schemas.openxmlformats.org/officeDocument/2006/relationships/image" Target="../media/image111.png"/><Relationship Id="rId10" Type="http://schemas.openxmlformats.org/officeDocument/2006/relationships/image" Target="../media/image116.svg"/><Relationship Id="rId4" Type="http://schemas.openxmlformats.org/officeDocument/2006/relationships/image" Target="../media/image110.svg"/><Relationship Id="rId9" Type="http://schemas.openxmlformats.org/officeDocument/2006/relationships/image" Target="../media/image115.png"/><Relationship Id="rId14" Type="http://schemas.openxmlformats.org/officeDocument/2006/relationships/image" Target="../media/image118.svg"/></Relationships>
</file>

<file path=ppt/diagrams/_rels/data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svg"/><Relationship Id="rId1" Type="http://schemas.openxmlformats.org/officeDocument/2006/relationships/image" Target="../media/image119.png"/><Relationship Id="rId6" Type="http://schemas.openxmlformats.org/officeDocument/2006/relationships/image" Target="../media/image106.svg"/><Relationship Id="rId5" Type="http://schemas.openxmlformats.org/officeDocument/2006/relationships/image" Target="../media/image105.png"/><Relationship Id="rId4" Type="http://schemas.openxmlformats.org/officeDocument/2006/relationships/image" Target="../media/image122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5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4" Type="http://schemas.openxmlformats.org/officeDocument/2006/relationships/image" Target="../media/image45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svg"/><Relationship Id="rId1" Type="http://schemas.openxmlformats.org/officeDocument/2006/relationships/image" Target="../media/image65.png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diagrams/_rels/drawing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svg"/><Relationship Id="rId1" Type="http://schemas.openxmlformats.org/officeDocument/2006/relationships/image" Target="../media/image73.png"/><Relationship Id="rId6" Type="http://schemas.openxmlformats.org/officeDocument/2006/relationships/image" Target="../media/image78.svg"/><Relationship Id="rId5" Type="http://schemas.openxmlformats.org/officeDocument/2006/relationships/image" Target="../media/image77.png"/><Relationship Id="rId10" Type="http://schemas.openxmlformats.org/officeDocument/2006/relationships/image" Target="../media/image82.svg"/><Relationship Id="rId4" Type="http://schemas.openxmlformats.org/officeDocument/2006/relationships/image" Target="../media/image76.svg"/><Relationship Id="rId9" Type="http://schemas.openxmlformats.org/officeDocument/2006/relationships/image" Target="../media/image81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svg"/><Relationship Id="rId1" Type="http://schemas.openxmlformats.org/officeDocument/2006/relationships/image" Target="../media/image83.png"/><Relationship Id="rId6" Type="http://schemas.openxmlformats.org/officeDocument/2006/relationships/image" Target="../media/image88.svg"/><Relationship Id="rId5" Type="http://schemas.openxmlformats.org/officeDocument/2006/relationships/image" Target="../media/image87.png"/><Relationship Id="rId4" Type="http://schemas.openxmlformats.org/officeDocument/2006/relationships/image" Target="../media/image86.sv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svg"/><Relationship Id="rId1" Type="http://schemas.openxmlformats.org/officeDocument/2006/relationships/image" Target="../media/image89.png"/><Relationship Id="rId6" Type="http://schemas.openxmlformats.org/officeDocument/2006/relationships/image" Target="../media/image94.svg"/><Relationship Id="rId5" Type="http://schemas.openxmlformats.org/officeDocument/2006/relationships/image" Target="../media/image93.png"/><Relationship Id="rId4" Type="http://schemas.openxmlformats.org/officeDocument/2006/relationships/image" Target="../media/image9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sv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84.svg"/><Relationship Id="rId1" Type="http://schemas.openxmlformats.org/officeDocument/2006/relationships/image" Target="../media/image83.png"/><Relationship Id="rId6" Type="http://schemas.openxmlformats.org/officeDocument/2006/relationships/image" Target="../media/image98.svg"/><Relationship Id="rId5" Type="http://schemas.openxmlformats.org/officeDocument/2006/relationships/image" Target="../media/image97.png"/><Relationship Id="rId10" Type="http://schemas.openxmlformats.org/officeDocument/2006/relationships/image" Target="../media/image102.svg"/><Relationship Id="rId4" Type="http://schemas.openxmlformats.org/officeDocument/2006/relationships/image" Target="../media/image96.svg"/><Relationship Id="rId9" Type="http://schemas.openxmlformats.org/officeDocument/2006/relationships/image" Target="../media/image101.pn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106.svg"/><Relationship Id="rId5" Type="http://schemas.openxmlformats.org/officeDocument/2006/relationships/image" Target="../media/image105.png"/><Relationship Id="rId4" Type="http://schemas.openxmlformats.org/officeDocument/2006/relationships/image" Target="../media/image104.svg"/></Relationships>
</file>

<file path=ppt/diagrams/_rels/drawing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svg"/><Relationship Id="rId13" Type="http://schemas.openxmlformats.org/officeDocument/2006/relationships/image" Target="../media/image117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76.svg"/><Relationship Id="rId2" Type="http://schemas.openxmlformats.org/officeDocument/2006/relationships/image" Target="../media/image108.svg"/><Relationship Id="rId1" Type="http://schemas.openxmlformats.org/officeDocument/2006/relationships/image" Target="../media/image107.png"/><Relationship Id="rId6" Type="http://schemas.openxmlformats.org/officeDocument/2006/relationships/image" Target="../media/image112.svg"/><Relationship Id="rId11" Type="http://schemas.openxmlformats.org/officeDocument/2006/relationships/image" Target="../media/image75.png"/><Relationship Id="rId5" Type="http://schemas.openxmlformats.org/officeDocument/2006/relationships/image" Target="../media/image111.png"/><Relationship Id="rId10" Type="http://schemas.openxmlformats.org/officeDocument/2006/relationships/image" Target="../media/image116.svg"/><Relationship Id="rId4" Type="http://schemas.openxmlformats.org/officeDocument/2006/relationships/image" Target="../media/image110.svg"/><Relationship Id="rId9" Type="http://schemas.openxmlformats.org/officeDocument/2006/relationships/image" Target="../media/image115.png"/><Relationship Id="rId14" Type="http://schemas.openxmlformats.org/officeDocument/2006/relationships/image" Target="../media/image118.svg"/></Relationships>
</file>

<file path=ppt/diagrams/_rels/drawing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svg"/><Relationship Id="rId1" Type="http://schemas.openxmlformats.org/officeDocument/2006/relationships/image" Target="../media/image119.png"/><Relationship Id="rId6" Type="http://schemas.openxmlformats.org/officeDocument/2006/relationships/image" Target="../media/image106.svg"/><Relationship Id="rId5" Type="http://schemas.openxmlformats.org/officeDocument/2006/relationships/image" Target="../media/image105.png"/><Relationship Id="rId4" Type="http://schemas.openxmlformats.org/officeDocument/2006/relationships/image" Target="../media/image122.sv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5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402B8-8255-4F5F-A132-BFC486AA82A1}" type="doc">
      <dgm:prSet loTypeId="urn:microsoft.com/office/officeart/2005/8/layout/process1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5C53299-6214-4C7C-A477-9380F6751D01}">
      <dgm:prSet/>
      <dgm:spPr/>
      <dgm:t>
        <a:bodyPr/>
        <a:lstStyle/>
        <a:p>
          <a:r>
            <a:rPr lang="en-US"/>
            <a:t>Who within the program is responsible for issues related to COVID and preventative activities?</a:t>
          </a:r>
        </a:p>
      </dgm:t>
    </dgm:pt>
    <dgm:pt modelId="{0F2BF5FD-575E-4352-BBA7-068E58A56B60}" type="parTrans" cxnId="{311F8591-544B-4B63-8128-2637139215DC}">
      <dgm:prSet/>
      <dgm:spPr/>
      <dgm:t>
        <a:bodyPr/>
        <a:lstStyle/>
        <a:p>
          <a:endParaRPr lang="en-US"/>
        </a:p>
      </dgm:t>
    </dgm:pt>
    <dgm:pt modelId="{9341CDC0-1F00-454A-BD4E-2BFC9B48261B}" type="sibTrans" cxnId="{311F8591-544B-4B63-8128-2637139215DC}">
      <dgm:prSet/>
      <dgm:spPr/>
      <dgm:t>
        <a:bodyPr/>
        <a:lstStyle/>
        <a:p>
          <a:endParaRPr lang="en-US"/>
        </a:p>
      </dgm:t>
    </dgm:pt>
    <dgm:pt modelId="{D3DF9DCF-630F-443A-AC94-315550C8C1DE}">
      <dgm:prSet/>
      <dgm:spPr/>
      <dgm:t>
        <a:bodyPr/>
        <a:lstStyle/>
        <a:p>
          <a:r>
            <a:rPr lang="en-US"/>
            <a:t>Develop and Implement your plan</a:t>
          </a:r>
        </a:p>
      </dgm:t>
    </dgm:pt>
    <dgm:pt modelId="{3527B278-268F-4904-AAAD-4312490C2FE0}" type="parTrans" cxnId="{4B437488-65BC-4905-92AE-7A85A3836070}">
      <dgm:prSet/>
      <dgm:spPr/>
      <dgm:t>
        <a:bodyPr/>
        <a:lstStyle/>
        <a:p>
          <a:endParaRPr lang="en-US"/>
        </a:p>
      </dgm:t>
    </dgm:pt>
    <dgm:pt modelId="{6939AF7B-D163-499C-B926-442484DC7E2A}" type="sibTrans" cxnId="{4B437488-65BC-4905-92AE-7A85A3836070}">
      <dgm:prSet/>
      <dgm:spPr/>
      <dgm:t>
        <a:bodyPr/>
        <a:lstStyle/>
        <a:p>
          <a:endParaRPr lang="en-US"/>
        </a:p>
      </dgm:t>
    </dgm:pt>
    <dgm:pt modelId="{37FAA639-03FE-4D26-9038-1BB978A4BD9E}">
      <dgm:prSet/>
      <dgm:spPr/>
      <dgm:t>
        <a:bodyPr/>
        <a:lstStyle/>
        <a:p>
          <a:r>
            <a:rPr lang="en-US"/>
            <a:t>Communicate with families prior to programming (Strategies and the possibilities of change)</a:t>
          </a:r>
        </a:p>
      </dgm:t>
    </dgm:pt>
    <dgm:pt modelId="{3A15993E-61DA-4DC0-A9FB-EA3DA9B3B74C}" type="parTrans" cxnId="{055157B1-09DA-4046-AEEB-1F87F4F61A26}">
      <dgm:prSet/>
      <dgm:spPr/>
      <dgm:t>
        <a:bodyPr/>
        <a:lstStyle/>
        <a:p>
          <a:endParaRPr lang="en-US"/>
        </a:p>
      </dgm:t>
    </dgm:pt>
    <dgm:pt modelId="{4E3FFB82-EC72-44B7-A51B-2B39E3B2D95B}" type="sibTrans" cxnId="{055157B1-09DA-4046-AEEB-1F87F4F61A26}">
      <dgm:prSet/>
      <dgm:spPr/>
      <dgm:t>
        <a:bodyPr/>
        <a:lstStyle/>
        <a:p>
          <a:endParaRPr lang="en-US"/>
        </a:p>
      </dgm:t>
    </dgm:pt>
    <dgm:pt modelId="{F9D868DE-B5D0-4292-86B8-8ACC1A4E2F67}">
      <dgm:prSet/>
      <dgm:spPr/>
      <dgm:t>
        <a:bodyPr/>
        <a:lstStyle/>
        <a:p>
          <a:r>
            <a:rPr lang="en-US"/>
            <a:t>Families should also understand their role</a:t>
          </a:r>
        </a:p>
      </dgm:t>
    </dgm:pt>
    <dgm:pt modelId="{E86E490B-8A62-4C0F-90E5-F426F3F90F7A}" type="parTrans" cxnId="{2D68E8F5-A668-45A0-B2BE-05FBB527EFC3}">
      <dgm:prSet/>
      <dgm:spPr/>
      <dgm:t>
        <a:bodyPr/>
        <a:lstStyle/>
        <a:p>
          <a:endParaRPr lang="en-US"/>
        </a:p>
      </dgm:t>
    </dgm:pt>
    <dgm:pt modelId="{8ABE1A1A-5BB7-4A0F-A4CF-E8A1D49321B4}" type="sibTrans" cxnId="{2D68E8F5-A668-45A0-B2BE-05FBB527EFC3}">
      <dgm:prSet/>
      <dgm:spPr/>
      <dgm:t>
        <a:bodyPr/>
        <a:lstStyle/>
        <a:p>
          <a:endParaRPr lang="en-US"/>
        </a:p>
      </dgm:t>
    </dgm:pt>
    <dgm:pt modelId="{7912A56B-1FB9-4870-A514-57ED90DA01EE}" type="pres">
      <dgm:prSet presAssocID="{5E7402B8-8255-4F5F-A132-BFC486AA82A1}" presName="Name0" presStyleCnt="0">
        <dgm:presLayoutVars>
          <dgm:dir/>
          <dgm:resizeHandles val="exact"/>
        </dgm:presLayoutVars>
      </dgm:prSet>
      <dgm:spPr/>
    </dgm:pt>
    <dgm:pt modelId="{30B7CB2E-35AE-43DE-9B03-3B1DB19567F7}" type="pres">
      <dgm:prSet presAssocID="{E5C53299-6214-4C7C-A477-9380F6751D01}" presName="node" presStyleLbl="node1" presStyleIdx="0" presStyleCnt="4">
        <dgm:presLayoutVars>
          <dgm:bulletEnabled val="1"/>
        </dgm:presLayoutVars>
      </dgm:prSet>
      <dgm:spPr/>
    </dgm:pt>
    <dgm:pt modelId="{B69D334E-FAE5-4196-9811-A18FDE31F3D3}" type="pres">
      <dgm:prSet presAssocID="{9341CDC0-1F00-454A-BD4E-2BFC9B48261B}" presName="sibTrans" presStyleLbl="sibTrans2D1" presStyleIdx="0" presStyleCnt="3"/>
      <dgm:spPr/>
    </dgm:pt>
    <dgm:pt modelId="{8DE576F8-D59E-4CA3-962A-D8C7C4357144}" type="pres">
      <dgm:prSet presAssocID="{9341CDC0-1F00-454A-BD4E-2BFC9B48261B}" presName="connectorText" presStyleLbl="sibTrans2D1" presStyleIdx="0" presStyleCnt="3"/>
      <dgm:spPr/>
    </dgm:pt>
    <dgm:pt modelId="{5F612A4C-C184-416A-9351-32F1555023CB}" type="pres">
      <dgm:prSet presAssocID="{D3DF9DCF-630F-443A-AC94-315550C8C1DE}" presName="node" presStyleLbl="node1" presStyleIdx="1" presStyleCnt="4">
        <dgm:presLayoutVars>
          <dgm:bulletEnabled val="1"/>
        </dgm:presLayoutVars>
      </dgm:prSet>
      <dgm:spPr/>
    </dgm:pt>
    <dgm:pt modelId="{E4ACCC42-4125-44A4-A5A6-4A71ABDB78BC}" type="pres">
      <dgm:prSet presAssocID="{6939AF7B-D163-499C-B926-442484DC7E2A}" presName="sibTrans" presStyleLbl="sibTrans2D1" presStyleIdx="1" presStyleCnt="3"/>
      <dgm:spPr/>
    </dgm:pt>
    <dgm:pt modelId="{C4B7A4A4-D626-47AE-ADFA-99B80C902855}" type="pres">
      <dgm:prSet presAssocID="{6939AF7B-D163-499C-B926-442484DC7E2A}" presName="connectorText" presStyleLbl="sibTrans2D1" presStyleIdx="1" presStyleCnt="3"/>
      <dgm:spPr/>
    </dgm:pt>
    <dgm:pt modelId="{85E118C0-95B6-4D4E-8348-ACC1D46A440B}" type="pres">
      <dgm:prSet presAssocID="{37FAA639-03FE-4D26-9038-1BB978A4BD9E}" presName="node" presStyleLbl="node1" presStyleIdx="2" presStyleCnt="4">
        <dgm:presLayoutVars>
          <dgm:bulletEnabled val="1"/>
        </dgm:presLayoutVars>
      </dgm:prSet>
      <dgm:spPr/>
    </dgm:pt>
    <dgm:pt modelId="{CF54E3F0-67BF-496A-A64E-5EB4B1F832A1}" type="pres">
      <dgm:prSet presAssocID="{4E3FFB82-EC72-44B7-A51B-2B39E3B2D95B}" presName="sibTrans" presStyleLbl="sibTrans2D1" presStyleIdx="2" presStyleCnt="3"/>
      <dgm:spPr/>
    </dgm:pt>
    <dgm:pt modelId="{BFAFB5B4-57DF-4748-95CD-42C1A6732DB5}" type="pres">
      <dgm:prSet presAssocID="{4E3FFB82-EC72-44B7-A51B-2B39E3B2D95B}" presName="connectorText" presStyleLbl="sibTrans2D1" presStyleIdx="2" presStyleCnt="3"/>
      <dgm:spPr/>
    </dgm:pt>
    <dgm:pt modelId="{46B56788-953B-46EC-B0B0-9FEE96BB5D22}" type="pres">
      <dgm:prSet presAssocID="{F9D868DE-B5D0-4292-86B8-8ACC1A4E2F67}" presName="node" presStyleLbl="node1" presStyleIdx="3" presStyleCnt="4">
        <dgm:presLayoutVars>
          <dgm:bulletEnabled val="1"/>
        </dgm:presLayoutVars>
      </dgm:prSet>
      <dgm:spPr/>
    </dgm:pt>
  </dgm:ptLst>
  <dgm:cxnLst>
    <dgm:cxn modelId="{8A591B06-BAD5-458D-8BDF-A22CA42C3542}" type="presOf" srcId="{4E3FFB82-EC72-44B7-A51B-2B39E3B2D95B}" destId="{CF54E3F0-67BF-496A-A64E-5EB4B1F832A1}" srcOrd="0" destOrd="0" presId="urn:microsoft.com/office/officeart/2005/8/layout/process1"/>
    <dgm:cxn modelId="{21C14909-071A-4F38-8B77-B3E0FE6F5277}" type="presOf" srcId="{4E3FFB82-EC72-44B7-A51B-2B39E3B2D95B}" destId="{BFAFB5B4-57DF-4748-95CD-42C1A6732DB5}" srcOrd="1" destOrd="0" presId="urn:microsoft.com/office/officeart/2005/8/layout/process1"/>
    <dgm:cxn modelId="{929DD41D-A57F-484D-8D2E-E4A1A7F303B9}" type="presOf" srcId="{37FAA639-03FE-4D26-9038-1BB978A4BD9E}" destId="{85E118C0-95B6-4D4E-8348-ACC1D46A440B}" srcOrd="0" destOrd="0" presId="urn:microsoft.com/office/officeart/2005/8/layout/process1"/>
    <dgm:cxn modelId="{6C0F094B-5DB7-4D78-9E64-E441F0B6D208}" type="presOf" srcId="{5E7402B8-8255-4F5F-A132-BFC486AA82A1}" destId="{7912A56B-1FB9-4870-A514-57ED90DA01EE}" srcOrd="0" destOrd="0" presId="urn:microsoft.com/office/officeart/2005/8/layout/process1"/>
    <dgm:cxn modelId="{7A29474D-FE99-4FE1-8211-C1DB84CBC0CC}" type="presOf" srcId="{9341CDC0-1F00-454A-BD4E-2BFC9B48261B}" destId="{8DE576F8-D59E-4CA3-962A-D8C7C4357144}" srcOrd="1" destOrd="0" presId="urn:microsoft.com/office/officeart/2005/8/layout/process1"/>
    <dgm:cxn modelId="{33006B50-C4D9-4DF6-BA7C-AFA66540E577}" type="presOf" srcId="{9341CDC0-1F00-454A-BD4E-2BFC9B48261B}" destId="{B69D334E-FAE5-4196-9811-A18FDE31F3D3}" srcOrd="0" destOrd="0" presId="urn:microsoft.com/office/officeart/2005/8/layout/process1"/>
    <dgm:cxn modelId="{FB45C879-55EF-474C-86EA-B72E71A15720}" type="presOf" srcId="{F9D868DE-B5D0-4292-86B8-8ACC1A4E2F67}" destId="{46B56788-953B-46EC-B0B0-9FEE96BB5D22}" srcOrd="0" destOrd="0" presId="urn:microsoft.com/office/officeart/2005/8/layout/process1"/>
    <dgm:cxn modelId="{4B437488-65BC-4905-92AE-7A85A3836070}" srcId="{5E7402B8-8255-4F5F-A132-BFC486AA82A1}" destId="{D3DF9DCF-630F-443A-AC94-315550C8C1DE}" srcOrd="1" destOrd="0" parTransId="{3527B278-268F-4904-AAAD-4312490C2FE0}" sibTransId="{6939AF7B-D163-499C-B926-442484DC7E2A}"/>
    <dgm:cxn modelId="{5992C58C-242A-4AF8-9992-FED65E79C571}" type="presOf" srcId="{6939AF7B-D163-499C-B926-442484DC7E2A}" destId="{C4B7A4A4-D626-47AE-ADFA-99B80C902855}" srcOrd="1" destOrd="0" presId="urn:microsoft.com/office/officeart/2005/8/layout/process1"/>
    <dgm:cxn modelId="{94F30A8F-EE6D-4044-93AC-B9C3DF2C6E9C}" type="presOf" srcId="{6939AF7B-D163-499C-B926-442484DC7E2A}" destId="{E4ACCC42-4125-44A4-A5A6-4A71ABDB78BC}" srcOrd="0" destOrd="0" presId="urn:microsoft.com/office/officeart/2005/8/layout/process1"/>
    <dgm:cxn modelId="{311F8591-544B-4B63-8128-2637139215DC}" srcId="{5E7402B8-8255-4F5F-A132-BFC486AA82A1}" destId="{E5C53299-6214-4C7C-A477-9380F6751D01}" srcOrd="0" destOrd="0" parTransId="{0F2BF5FD-575E-4352-BBA7-068E58A56B60}" sibTransId="{9341CDC0-1F00-454A-BD4E-2BFC9B48261B}"/>
    <dgm:cxn modelId="{055157B1-09DA-4046-AEEB-1F87F4F61A26}" srcId="{5E7402B8-8255-4F5F-A132-BFC486AA82A1}" destId="{37FAA639-03FE-4D26-9038-1BB978A4BD9E}" srcOrd="2" destOrd="0" parTransId="{3A15993E-61DA-4DC0-A9FB-EA3DA9B3B74C}" sibTransId="{4E3FFB82-EC72-44B7-A51B-2B39E3B2D95B}"/>
    <dgm:cxn modelId="{F0B27CBF-AAEC-4081-8CBB-AB865A84A017}" type="presOf" srcId="{D3DF9DCF-630F-443A-AC94-315550C8C1DE}" destId="{5F612A4C-C184-416A-9351-32F1555023CB}" srcOrd="0" destOrd="0" presId="urn:microsoft.com/office/officeart/2005/8/layout/process1"/>
    <dgm:cxn modelId="{A751E1C5-B16B-4028-8D10-909E2C55D777}" type="presOf" srcId="{E5C53299-6214-4C7C-A477-9380F6751D01}" destId="{30B7CB2E-35AE-43DE-9B03-3B1DB19567F7}" srcOrd="0" destOrd="0" presId="urn:microsoft.com/office/officeart/2005/8/layout/process1"/>
    <dgm:cxn modelId="{2D68E8F5-A668-45A0-B2BE-05FBB527EFC3}" srcId="{5E7402B8-8255-4F5F-A132-BFC486AA82A1}" destId="{F9D868DE-B5D0-4292-86B8-8ACC1A4E2F67}" srcOrd="3" destOrd="0" parTransId="{E86E490B-8A62-4C0F-90E5-F426F3F90F7A}" sibTransId="{8ABE1A1A-5BB7-4A0F-A4CF-E8A1D49321B4}"/>
    <dgm:cxn modelId="{BF4AE665-6B5A-4941-9307-D925736C227B}" type="presParOf" srcId="{7912A56B-1FB9-4870-A514-57ED90DA01EE}" destId="{30B7CB2E-35AE-43DE-9B03-3B1DB19567F7}" srcOrd="0" destOrd="0" presId="urn:microsoft.com/office/officeart/2005/8/layout/process1"/>
    <dgm:cxn modelId="{2AF562A6-162B-4A8A-A4D8-C869F429E114}" type="presParOf" srcId="{7912A56B-1FB9-4870-A514-57ED90DA01EE}" destId="{B69D334E-FAE5-4196-9811-A18FDE31F3D3}" srcOrd="1" destOrd="0" presId="urn:microsoft.com/office/officeart/2005/8/layout/process1"/>
    <dgm:cxn modelId="{86871C96-42F5-4107-9E99-404BE7909ABC}" type="presParOf" srcId="{B69D334E-FAE5-4196-9811-A18FDE31F3D3}" destId="{8DE576F8-D59E-4CA3-962A-D8C7C4357144}" srcOrd="0" destOrd="0" presId="urn:microsoft.com/office/officeart/2005/8/layout/process1"/>
    <dgm:cxn modelId="{8E390838-CB28-4E27-A69C-058401586DDF}" type="presParOf" srcId="{7912A56B-1FB9-4870-A514-57ED90DA01EE}" destId="{5F612A4C-C184-416A-9351-32F1555023CB}" srcOrd="2" destOrd="0" presId="urn:microsoft.com/office/officeart/2005/8/layout/process1"/>
    <dgm:cxn modelId="{91CF1793-0B14-4F51-A632-3C43015D24B0}" type="presParOf" srcId="{7912A56B-1FB9-4870-A514-57ED90DA01EE}" destId="{E4ACCC42-4125-44A4-A5A6-4A71ABDB78BC}" srcOrd="3" destOrd="0" presId="urn:microsoft.com/office/officeart/2005/8/layout/process1"/>
    <dgm:cxn modelId="{5CD174BC-1D84-4237-A9AC-C5272ED70E9A}" type="presParOf" srcId="{E4ACCC42-4125-44A4-A5A6-4A71ABDB78BC}" destId="{C4B7A4A4-D626-47AE-ADFA-99B80C902855}" srcOrd="0" destOrd="0" presId="urn:microsoft.com/office/officeart/2005/8/layout/process1"/>
    <dgm:cxn modelId="{26687872-F87F-41EA-9DAD-7C71E44AAB82}" type="presParOf" srcId="{7912A56B-1FB9-4870-A514-57ED90DA01EE}" destId="{85E118C0-95B6-4D4E-8348-ACC1D46A440B}" srcOrd="4" destOrd="0" presId="urn:microsoft.com/office/officeart/2005/8/layout/process1"/>
    <dgm:cxn modelId="{83EEF95B-562E-4715-9B58-A029932227C3}" type="presParOf" srcId="{7912A56B-1FB9-4870-A514-57ED90DA01EE}" destId="{CF54E3F0-67BF-496A-A64E-5EB4B1F832A1}" srcOrd="5" destOrd="0" presId="urn:microsoft.com/office/officeart/2005/8/layout/process1"/>
    <dgm:cxn modelId="{BDCC51F5-F464-4C9A-9791-9ED30345BD2A}" type="presParOf" srcId="{CF54E3F0-67BF-496A-A64E-5EB4B1F832A1}" destId="{BFAFB5B4-57DF-4748-95CD-42C1A6732DB5}" srcOrd="0" destOrd="0" presId="urn:microsoft.com/office/officeart/2005/8/layout/process1"/>
    <dgm:cxn modelId="{925F5761-BCD7-4521-8536-962C57D3F236}" type="presParOf" srcId="{7912A56B-1FB9-4870-A514-57ED90DA01EE}" destId="{46B56788-953B-46EC-B0B0-9FEE96BB5D2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DB8E710-919D-4478-AC0F-0C7B3222BAF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94F9BA6-6403-4375-93AD-DCF45E1A8A16}">
      <dgm:prSet/>
      <dgm:spPr/>
      <dgm:t>
        <a:bodyPr/>
        <a:lstStyle/>
        <a:p>
          <a:r>
            <a:rPr lang="en-US"/>
            <a:t>encourage bag lunches from home</a:t>
          </a:r>
        </a:p>
      </dgm:t>
    </dgm:pt>
    <dgm:pt modelId="{D42C06D8-557C-4D3F-A4E7-C84FB710C134}" type="parTrans" cxnId="{ED2FEC3D-92AA-43F6-B4AB-C47B73EF8E80}">
      <dgm:prSet/>
      <dgm:spPr/>
      <dgm:t>
        <a:bodyPr/>
        <a:lstStyle/>
        <a:p>
          <a:endParaRPr lang="en-US"/>
        </a:p>
      </dgm:t>
    </dgm:pt>
    <dgm:pt modelId="{3C1EBF54-4D39-426A-A226-FAAEBF8A83C7}" type="sibTrans" cxnId="{ED2FEC3D-92AA-43F6-B4AB-C47B73EF8E80}">
      <dgm:prSet/>
      <dgm:spPr/>
      <dgm:t>
        <a:bodyPr/>
        <a:lstStyle/>
        <a:p>
          <a:endParaRPr lang="en-US"/>
        </a:p>
      </dgm:t>
    </dgm:pt>
    <dgm:pt modelId="{FD3A747C-B1C1-4E0E-B86D-D1316B829F50}">
      <dgm:prSet/>
      <dgm:spPr/>
      <dgm:t>
        <a:bodyPr/>
        <a:lstStyle/>
        <a:p>
          <a:r>
            <a:rPr lang="en-US"/>
            <a:t>stagger meal times </a:t>
          </a:r>
        </a:p>
      </dgm:t>
    </dgm:pt>
    <dgm:pt modelId="{C121F2C1-328E-4CA8-A615-490A215B35F5}" type="parTrans" cxnId="{B2CF846F-42B5-4313-B06A-93265A519842}">
      <dgm:prSet/>
      <dgm:spPr/>
      <dgm:t>
        <a:bodyPr/>
        <a:lstStyle/>
        <a:p>
          <a:endParaRPr lang="en-US"/>
        </a:p>
      </dgm:t>
    </dgm:pt>
    <dgm:pt modelId="{659A1867-83AC-472B-97C2-F0E193684DB5}" type="sibTrans" cxnId="{B2CF846F-42B5-4313-B06A-93265A519842}">
      <dgm:prSet/>
      <dgm:spPr/>
      <dgm:t>
        <a:bodyPr/>
        <a:lstStyle/>
        <a:p>
          <a:endParaRPr lang="en-US"/>
        </a:p>
      </dgm:t>
    </dgm:pt>
    <dgm:pt modelId="{B2C6DB4A-FC72-4408-BC06-FC85C4E7498A}">
      <dgm:prSet/>
      <dgm:spPr/>
      <dgm:t>
        <a:bodyPr/>
        <a:lstStyle/>
        <a:p>
          <a:r>
            <a:rPr lang="en-US"/>
            <a:t>don’t intermix groups</a:t>
          </a:r>
        </a:p>
      </dgm:t>
    </dgm:pt>
    <dgm:pt modelId="{58CA29EF-EBBD-4B6F-8628-584EFF31DBA0}" type="parTrans" cxnId="{233D87BA-61DD-4641-A0F0-64604D9D9720}">
      <dgm:prSet/>
      <dgm:spPr/>
      <dgm:t>
        <a:bodyPr/>
        <a:lstStyle/>
        <a:p>
          <a:endParaRPr lang="en-US"/>
        </a:p>
      </dgm:t>
    </dgm:pt>
    <dgm:pt modelId="{EA17BCDD-EA6A-4BE3-83CF-8FE518E66996}" type="sibTrans" cxnId="{233D87BA-61DD-4641-A0F0-64604D9D9720}">
      <dgm:prSet/>
      <dgm:spPr/>
      <dgm:t>
        <a:bodyPr/>
        <a:lstStyle/>
        <a:p>
          <a:endParaRPr lang="en-US"/>
        </a:p>
      </dgm:t>
    </dgm:pt>
    <dgm:pt modelId="{15425B6A-569E-4220-BF8C-B1C1EB981084}">
      <dgm:prSet/>
      <dgm:spPr/>
      <dgm:t>
        <a:bodyPr/>
        <a:lstStyle/>
        <a:p>
          <a:r>
            <a:rPr lang="en-US"/>
            <a:t>clean and disinfect common surfaces between groups</a:t>
          </a:r>
        </a:p>
      </dgm:t>
    </dgm:pt>
    <dgm:pt modelId="{261768D9-D408-49D6-9728-9DA5AD91CB87}" type="parTrans" cxnId="{A9313A67-A1A2-478C-9C63-61A7F65036F6}">
      <dgm:prSet/>
      <dgm:spPr/>
      <dgm:t>
        <a:bodyPr/>
        <a:lstStyle/>
        <a:p>
          <a:endParaRPr lang="en-US"/>
        </a:p>
      </dgm:t>
    </dgm:pt>
    <dgm:pt modelId="{342C9B53-264F-4E6A-A970-5549142043B6}" type="sibTrans" cxnId="{A9313A67-A1A2-478C-9C63-61A7F65036F6}">
      <dgm:prSet/>
      <dgm:spPr/>
      <dgm:t>
        <a:bodyPr/>
        <a:lstStyle/>
        <a:p>
          <a:endParaRPr lang="en-US"/>
        </a:p>
      </dgm:t>
    </dgm:pt>
    <dgm:pt modelId="{DEE85B7A-117C-453B-B436-B4ACE7599B2C}">
      <dgm:prSet/>
      <dgm:spPr/>
      <dgm:t>
        <a:bodyPr/>
        <a:lstStyle/>
        <a:p>
          <a:r>
            <a:rPr lang="en-US"/>
            <a:t>plate each meal to serve (if family style and staff serve)</a:t>
          </a:r>
        </a:p>
      </dgm:t>
    </dgm:pt>
    <dgm:pt modelId="{233755F7-AF92-420B-BE7F-7920D3648A55}" type="parTrans" cxnId="{F9A48478-C4DE-420C-98A3-E120098DDA9C}">
      <dgm:prSet/>
      <dgm:spPr/>
      <dgm:t>
        <a:bodyPr/>
        <a:lstStyle/>
        <a:p>
          <a:endParaRPr lang="en-US"/>
        </a:p>
      </dgm:t>
    </dgm:pt>
    <dgm:pt modelId="{DC51DA46-2997-453D-91AD-BE627A0165C1}" type="sibTrans" cxnId="{F9A48478-C4DE-420C-98A3-E120098DDA9C}">
      <dgm:prSet/>
      <dgm:spPr/>
      <dgm:t>
        <a:bodyPr/>
        <a:lstStyle/>
        <a:p>
          <a:endParaRPr lang="en-US"/>
        </a:p>
      </dgm:t>
    </dgm:pt>
    <dgm:pt modelId="{3F9BCDE1-E885-4764-8169-667468D633B4}">
      <dgm:prSet/>
      <dgm:spPr/>
      <dgm:t>
        <a:bodyPr/>
        <a:lstStyle/>
        <a:p>
          <a:r>
            <a:rPr lang="en-US"/>
            <a:t>if possible, serve meals outside </a:t>
          </a:r>
        </a:p>
      </dgm:t>
    </dgm:pt>
    <dgm:pt modelId="{C6401A36-147B-4974-AF41-24290DB829F3}" type="parTrans" cxnId="{62724F67-B518-4CF7-B466-29A82C56E7C9}">
      <dgm:prSet/>
      <dgm:spPr/>
      <dgm:t>
        <a:bodyPr/>
        <a:lstStyle/>
        <a:p>
          <a:endParaRPr lang="en-US"/>
        </a:p>
      </dgm:t>
    </dgm:pt>
    <dgm:pt modelId="{7A320F41-DDB1-4D6A-92AB-E6FD49326369}" type="sibTrans" cxnId="{62724F67-B518-4CF7-B466-29A82C56E7C9}">
      <dgm:prSet/>
      <dgm:spPr/>
      <dgm:t>
        <a:bodyPr/>
        <a:lstStyle/>
        <a:p>
          <a:endParaRPr lang="en-US"/>
        </a:p>
      </dgm:t>
    </dgm:pt>
    <dgm:pt modelId="{C4830997-A645-4851-B329-B204B8EB62FC}" type="pres">
      <dgm:prSet presAssocID="{7DB8E710-919D-4478-AC0F-0C7B3222BAF1}" presName="root" presStyleCnt="0">
        <dgm:presLayoutVars>
          <dgm:dir/>
          <dgm:resizeHandles val="exact"/>
        </dgm:presLayoutVars>
      </dgm:prSet>
      <dgm:spPr/>
    </dgm:pt>
    <dgm:pt modelId="{A8E5C155-3B8A-411D-AA54-2CBD47DCD57C}" type="pres">
      <dgm:prSet presAssocID="{694F9BA6-6403-4375-93AD-DCF45E1A8A16}" presName="compNode" presStyleCnt="0"/>
      <dgm:spPr/>
    </dgm:pt>
    <dgm:pt modelId="{FC2BAC5F-2316-47D7-9087-5FD1F7A3340A}" type="pres">
      <dgm:prSet presAssocID="{694F9BA6-6403-4375-93AD-DCF45E1A8A1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57FD17F9-B3F3-4009-8D77-BD5847604BA6}" type="pres">
      <dgm:prSet presAssocID="{694F9BA6-6403-4375-93AD-DCF45E1A8A16}" presName="spaceRect" presStyleCnt="0"/>
      <dgm:spPr/>
    </dgm:pt>
    <dgm:pt modelId="{09E5A275-F3F6-44B8-B58A-1C30A098F408}" type="pres">
      <dgm:prSet presAssocID="{694F9BA6-6403-4375-93AD-DCF45E1A8A16}" presName="textRect" presStyleLbl="revTx" presStyleIdx="0" presStyleCnt="6">
        <dgm:presLayoutVars>
          <dgm:chMax val="1"/>
          <dgm:chPref val="1"/>
        </dgm:presLayoutVars>
      </dgm:prSet>
      <dgm:spPr/>
    </dgm:pt>
    <dgm:pt modelId="{2D2A3640-04DD-4845-8F31-B6284EDB6992}" type="pres">
      <dgm:prSet presAssocID="{3C1EBF54-4D39-426A-A226-FAAEBF8A83C7}" presName="sibTrans" presStyleCnt="0"/>
      <dgm:spPr/>
    </dgm:pt>
    <dgm:pt modelId="{B082B58A-3714-41EA-9956-3B9BF695D236}" type="pres">
      <dgm:prSet presAssocID="{FD3A747C-B1C1-4E0E-B86D-D1316B829F50}" presName="compNode" presStyleCnt="0"/>
      <dgm:spPr/>
    </dgm:pt>
    <dgm:pt modelId="{15CEC9DB-A581-43EC-95DF-CEBBF47676A8}" type="pres">
      <dgm:prSet presAssocID="{FD3A747C-B1C1-4E0E-B86D-D1316B829F5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rger and Drink"/>
        </a:ext>
      </dgm:extLst>
    </dgm:pt>
    <dgm:pt modelId="{10C2A45E-30AA-449F-B201-D0A1CBD9650B}" type="pres">
      <dgm:prSet presAssocID="{FD3A747C-B1C1-4E0E-B86D-D1316B829F50}" presName="spaceRect" presStyleCnt="0"/>
      <dgm:spPr/>
    </dgm:pt>
    <dgm:pt modelId="{79B8E1BF-FF02-4D7A-B84A-7D24468ADE15}" type="pres">
      <dgm:prSet presAssocID="{FD3A747C-B1C1-4E0E-B86D-D1316B829F50}" presName="textRect" presStyleLbl="revTx" presStyleIdx="1" presStyleCnt="6">
        <dgm:presLayoutVars>
          <dgm:chMax val="1"/>
          <dgm:chPref val="1"/>
        </dgm:presLayoutVars>
      </dgm:prSet>
      <dgm:spPr/>
    </dgm:pt>
    <dgm:pt modelId="{A61E23D2-1062-498D-B8DB-6B41E41EF4DE}" type="pres">
      <dgm:prSet presAssocID="{659A1867-83AC-472B-97C2-F0E193684DB5}" presName="sibTrans" presStyleCnt="0"/>
      <dgm:spPr/>
    </dgm:pt>
    <dgm:pt modelId="{8E347FB1-366A-4A49-968C-C9F1D9C4D54B}" type="pres">
      <dgm:prSet presAssocID="{B2C6DB4A-FC72-4408-BC06-FC85C4E7498A}" presName="compNode" presStyleCnt="0"/>
      <dgm:spPr/>
    </dgm:pt>
    <dgm:pt modelId="{26C051C4-9E8B-4DFC-87EA-06847697F3BE}" type="pres">
      <dgm:prSet presAssocID="{B2C6DB4A-FC72-4408-BC06-FC85C4E7498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B711D78A-9289-4656-9FD4-589596505F23}" type="pres">
      <dgm:prSet presAssocID="{B2C6DB4A-FC72-4408-BC06-FC85C4E7498A}" presName="spaceRect" presStyleCnt="0"/>
      <dgm:spPr/>
    </dgm:pt>
    <dgm:pt modelId="{D33E1459-C560-4C51-B3BD-1CC123280C15}" type="pres">
      <dgm:prSet presAssocID="{B2C6DB4A-FC72-4408-BC06-FC85C4E7498A}" presName="textRect" presStyleLbl="revTx" presStyleIdx="2" presStyleCnt="6">
        <dgm:presLayoutVars>
          <dgm:chMax val="1"/>
          <dgm:chPref val="1"/>
        </dgm:presLayoutVars>
      </dgm:prSet>
      <dgm:spPr/>
    </dgm:pt>
    <dgm:pt modelId="{48D43A2F-8111-4A28-812D-FB714C5D323C}" type="pres">
      <dgm:prSet presAssocID="{EA17BCDD-EA6A-4BE3-83CF-8FE518E66996}" presName="sibTrans" presStyleCnt="0"/>
      <dgm:spPr/>
    </dgm:pt>
    <dgm:pt modelId="{6633A2BA-F3EB-45D9-B616-C97A9AF11DE0}" type="pres">
      <dgm:prSet presAssocID="{15425B6A-569E-4220-BF8C-B1C1EB981084}" presName="compNode" presStyleCnt="0"/>
      <dgm:spPr/>
    </dgm:pt>
    <dgm:pt modelId="{B33FA15A-E905-4B3B-89F7-4A4DACEBF9E0}" type="pres">
      <dgm:prSet presAssocID="{15425B6A-569E-4220-BF8C-B1C1EB98108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p and bucket"/>
        </a:ext>
      </dgm:extLst>
    </dgm:pt>
    <dgm:pt modelId="{C82CBE68-4B9B-4DF1-A6CA-14A3DEF32458}" type="pres">
      <dgm:prSet presAssocID="{15425B6A-569E-4220-BF8C-B1C1EB981084}" presName="spaceRect" presStyleCnt="0"/>
      <dgm:spPr/>
    </dgm:pt>
    <dgm:pt modelId="{5D17B802-C6EA-402F-A337-524864567380}" type="pres">
      <dgm:prSet presAssocID="{15425B6A-569E-4220-BF8C-B1C1EB981084}" presName="textRect" presStyleLbl="revTx" presStyleIdx="3" presStyleCnt="6">
        <dgm:presLayoutVars>
          <dgm:chMax val="1"/>
          <dgm:chPref val="1"/>
        </dgm:presLayoutVars>
      </dgm:prSet>
      <dgm:spPr/>
    </dgm:pt>
    <dgm:pt modelId="{FA7DE3C1-32F5-4A56-8789-ED6C3BFFC3B0}" type="pres">
      <dgm:prSet presAssocID="{342C9B53-264F-4E6A-A970-5549142043B6}" presName="sibTrans" presStyleCnt="0"/>
      <dgm:spPr/>
    </dgm:pt>
    <dgm:pt modelId="{F048C8BE-1F6A-4C0B-A078-A6BCE84F6138}" type="pres">
      <dgm:prSet presAssocID="{DEE85B7A-117C-453B-B436-B4ACE7599B2C}" presName="compNode" presStyleCnt="0"/>
      <dgm:spPr/>
    </dgm:pt>
    <dgm:pt modelId="{A680D18B-8896-42F0-85AC-1626F5A92225}" type="pres">
      <dgm:prSet presAssocID="{DEE85B7A-117C-453B-B436-B4ACE7599B2C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vered plate"/>
        </a:ext>
      </dgm:extLst>
    </dgm:pt>
    <dgm:pt modelId="{9041B698-E805-4588-A8D4-9868CACE2DF2}" type="pres">
      <dgm:prSet presAssocID="{DEE85B7A-117C-453B-B436-B4ACE7599B2C}" presName="spaceRect" presStyleCnt="0"/>
      <dgm:spPr/>
    </dgm:pt>
    <dgm:pt modelId="{7DAC6621-10C2-4482-A2E5-E851F48DF44A}" type="pres">
      <dgm:prSet presAssocID="{DEE85B7A-117C-453B-B436-B4ACE7599B2C}" presName="textRect" presStyleLbl="revTx" presStyleIdx="4" presStyleCnt="6">
        <dgm:presLayoutVars>
          <dgm:chMax val="1"/>
          <dgm:chPref val="1"/>
        </dgm:presLayoutVars>
      </dgm:prSet>
      <dgm:spPr/>
    </dgm:pt>
    <dgm:pt modelId="{4F197CE7-45E3-464C-AC0E-06991A5ADEDE}" type="pres">
      <dgm:prSet presAssocID="{DC51DA46-2997-453D-91AD-BE627A0165C1}" presName="sibTrans" presStyleCnt="0"/>
      <dgm:spPr/>
    </dgm:pt>
    <dgm:pt modelId="{D1F62107-B200-447F-B3DB-32DFF3A4CE4B}" type="pres">
      <dgm:prSet presAssocID="{3F9BCDE1-E885-4764-8169-667468D633B4}" presName="compNode" presStyleCnt="0"/>
      <dgm:spPr/>
    </dgm:pt>
    <dgm:pt modelId="{384786E8-C11F-45CE-91AA-CD8ACC5A0130}" type="pres">
      <dgm:prSet presAssocID="{3F9BCDE1-E885-4764-8169-667468D633B4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 and chairs"/>
        </a:ext>
      </dgm:extLst>
    </dgm:pt>
    <dgm:pt modelId="{7EB0AC7F-AFD8-4441-A843-3781174C2EBC}" type="pres">
      <dgm:prSet presAssocID="{3F9BCDE1-E885-4764-8169-667468D633B4}" presName="spaceRect" presStyleCnt="0"/>
      <dgm:spPr/>
    </dgm:pt>
    <dgm:pt modelId="{51C8E8C1-F096-42AF-8AB8-84DD545F7CDB}" type="pres">
      <dgm:prSet presAssocID="{3F9BCDE1-E885-4764-8169-667468D633B4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ED2FEC3D-92AA-43F6-B4AB-C47B73EF8E80}" srcId="{7DB8E710-919D-4478-AC0F-0C7B3222BAF1}" destId="{694F9BA6-6403-4375-93AD-DCF45E1A8A16}" srcOrd="0" destOrd="0" parTransId="{D42C06D8-557C-4D3F-A4E7-C84FB710C134}" sibTransId="{3C1EBF54-4D39-426A-A226-FAAEBF8A83C7}"/>
    <dgm:cxn modelId="{E7FA5B65-EEDE-4AF5-B663-C3D1B0FC4E75}" type="presOf" srcId="{15425B6A-569E-4220-BF8C-B1C1EB981084}" destId="{5D17B802-C6EA-402F-A337-524864567380}" srcOrd="0" destOrd="0" presId="urn:microsoft.com/office/officeart/2018/2/layout/IconLabelList"/>
    <dgm:cxn modelId="{A9313A67-A1A2-478C-9C63-61A7F65036F6}" srcId="{7DB8E710-919D-4478-AC0F-0C7B3222BAF1}" destId="{15425B6A-569E-4220-BF8C-B1C1EB981084}" srcOrd="3" destOrd="0" parTransId="{261768D9-D408-49D6-9728-9DA5AD91CB87}" sibTransId="{342C9B53-264F-4E6A-A970-5549142043B6}"/>
    <dgm:cxn modelId="{62724F67-B518-4CF7-B466-29A82C56E7C9}" srcId="{7DB8E710-919D-4478-AC0F-0C7B3222BAF1}" destId="{3F9BCDE1-E885-4764-8169-667468D633B4}" srcOrd="5" destOrd="0" parTransId="{C6401A36-147B-4974-AF41-24290DB829F3}" sibTransId="{7A320F41-DDB1-4D6A-92AB-E6FD49326369}"/>
    <dgm:cxn modelId="{B2CF846F-42B5-4313-B06A-93265A519842}" srcId="{7DB8E710-919D-4478-AC0F-0C7B3222BAF1}" destId="{FD3A747C-B1C1-4E0E-B86D-D1316B829F50}" srcOrd="1" destOrd="0" parTransId="{C121F2C1-328E-4CA8-A615-490A215B35F5}" sibTransId="{659A1867-83AC-472B-97C2-F0E193684DB5}"/>
    <dgm:cxn modelId="{F9A48478-C4DE-420C-98A3-E120098DDA9C}" srcId="{7DB8E710-919D-4478-AC0F-0C7B3222BAF1}" destId="{DEE85B7A-117C-453B-B436-B4ACE7599B2C}" srcOrd="4" destOrd="0" parTransId="{233755F7-AF92-420B-BE7F-7920D3648A55}" sibTransId="{DC51DA46-2997-453D-91AD-BE627A0165C1}"/>
    <dgm:cxn modelId="{48604086-6E85-4216-8E27-F88E5BD4CA57}" type="presOf" srcId="{7DB8E710-919D-4478-AC0F-0C7B3222BAF1}" destId="{C4830997-A645-4851-B329-B204B8EB62FC}" srcOrd="0" destOrd="0" presId="urn:microsoft.com/office/officeart/2018/2/layout/IconLabelList"/>
    <dgm:cxn modelId="{0AC0778E-6A03-4DBD-8491-8368CC144F88}" type="presOf" srcId="{DEE85B7A-117C-453B-B436-B4ACE7599B2C}" destId="{7DAC6621-10C2-4482-A2E5-E851F48DF44A}" srcOrd="0" destOrd="0" presId="urn:microsoft.com/office/officeart/2018/2/layout/IconLabelList"/>
    <dgm:cxn modelId="{7EE115A1-F80B-41D0-9ECF-B0B2F4A16EB5}" type="presOf" srcId="{FD3A747C-B1C1-4E0E-B86D-D1316B829F50}" destId="{79B8E1BF-FF02-4D7A-B84A-7D24468ADE15}" srcOrd="0" destOrd="0" presId="urn:microsoft.com/office/officeart/2018/2/layout/IconLabelList"/>
    <dgm:cxn modelId="{C4C5C3B6-9445-4BBF-8D7E-15EACCDE9EAF}" type="presOf" srcId="{3F9BCDE1-E885-4764-8169-667468D633B4}" destId="{51C8E8C1-F096-42AF-8AB8-84DD545F7CDB}" srcOrd="0" destOrd="0" presId="urn:microsoft.com/office/officeart/2018/2/layout/IconLabelList"/>
    <dgm:cxn modelId="{082DA2B7-6BF1-48D2-8608-37D82C74C379}" type="presOf" srcId="{694F9BA6-6403-4375-93AD-DCF45E1A8A16}" destId="{09E5A275-F3F6-44B8-B58A-1C30A098F408}" srcOrd="0" destOrd="0" presId="urn:microsoft.com/office/officeart/2018/2/layout/IconLabelList"/>
    <dgm:cxn modelId="{233D87BA-61DD-4641-A0F0-64604D9D9720}" srcId="{7DB8E710-919D-4478-AC0F-0C7B3222BAF1}" destId="{B2C6DB4A-FC72-4408-BC06-FC85C4E7498A}" srcOrd="2" destOrd="0" parTransId="{58CA29EF-EBBD-4B6F-8628-584EFF31DBA0}" sibTransId="{EA17BCDD-EA6A-4BE3-83CF-8FE518E66996}"/>
    <dgm:cxn modelId="{F1EA41E6-A12D-4CD7-A6F5-6E6302451574}" type="presOf" srcId="{B2C6DB4A-FC72-4408-BC06-FC85C4E7498A}" destId="{D33E1459-C560-4C51-B3BD-1CC123280C15}" srcOrd="0" destOrd="0" presId="urn:microsoft.com/office/officeart/2018/2/layout/IconLabelList"/>
    <dgm:cxn modelId="{997EE310-A197-4151-9DF8-198DC5D5C681}" type="presParOf" srcId="{C4830997-A645-4851-B329-B204B8EB62FC}" destId="{A8E5C155-3B8A-411D-AA54-2CBD47DCD57C}" srcOrd="0" destOrd="0" presId="urn:microsoft.com/office/officeart/2018/2/layout/IconLabelList"/>
    <dgm:cxn modelId="{446DCC46-8022-4206-A54A-07F7A2FE02A0}" type="presParOf" srcId="{A8E5C155-3B8A-411D-AA54-2CBD47DCD57C}" destId="{FC2BAC5F-2316-47D7-9087-5FD1F7A3340A}" srcOrd="0" destOrd="0" presId="urn:microsoft.com/office/officeart/2018/2/layout/IconLabelList"/>
    <dgm:cxn modelId="{C9D5628A-CFCF-4FFC-9905-45D33D01047D}" type="presParOf" srcId="{A8E5C155-3B8A-411D-AA54-2CBD47DCD57C}" destId="{57FD17F9-B3F3-4009-8D77-BD5847604BA6}" srcOrd="1" destOrd="0" presId="urn:microsoft.com/office/officeart/2018/2/layout/IconLabelList"/>
    <dgm:cxn modelId="{5DABD765-DA8F-49C2-B123-64697C4F4C38}" type="presParOf" srcId="{A8E5C155-3B8A-411D-AA54-2CBD47DCD57C}" destId="{09E5A275-F3F6-44B8-B58A-1C30A098F408}" srcOrd="2" destOrd="0" presId="urn:microsoft.com/office/officeart/2018/2/layout/IconLabelList"/>
    <dgm:cxn modelId="{36619995-9C9A-4726-A283-24C6E83527E2}" type="presParOf" srcId="{C4830997-A645-4851-B329-B204B8EB62FC}" destId="{2D2A3640-04DD-4845-8F31-B6284EDB6992}" srcOrd="1" destOrd="0" presId="urn:microsoft.com/office/officeart/2018/2/layout/IconLabelList"/>
    <dgm:cxn modelId="{E61C9D3E-2F65-40E6-A55F-047BC0392002}" type="presParOf" srcId="{C4830997-A645-4851-B329-B204B8EB62FC}" destId="{B082B58A-3714-41EA-9956-3B9BF695D236}" srcOrd="2" destOrd="0" presId="urn:microsoft.com/office/officeart/2018/2/layout/IconLabelList"/>
    <dgm:cxn modelId="{1CE6C937-3D67-422C-AD6E-FC6274AACBEC}" type="presParOf" srcId="{B082B58A-3714-41EA-9956-3B9BF695D236}" destId="{15CEC9DB-A581-43EC-95DF-CEBBF47676A8}" srcOrd="0" destOrd="0" presId="urn:microsoft.com/office/officeart/2018/2/layout/IconLabelList"/>
    <dgm:cxn modelId="{1DAAAD69-FA34-4F1A-AEFD-59E8D28438C6}" type="presParOf" srcId="{B082B58A-3714-41EA-9956-3B9BF695D236}" destId="{10C2A45E-30AA-449F-B201-D0A1CBD9650B}" srcOrd="1" destOrd="0" presId="urn:microsoft.com/office/officeart/2018/2/layout/IconLabelList"/>
    <dgm:cxn modelId="{35AB4EB2-0E30-4677-AB8F-59CCAD0CF4BE}" type="presParOf" srcId="{B082B58A-3714-41EA-9956-3B9BF695D236}" destId="{79B8E1BF-FF02-4D7A-B84A-7D24468ADE15}" srcOrd="2" destOrd="0" presId="urn:microsoft.com/office/officeart/2018/2/layout/IconLabelList"/>
    <dgm:cxn modelId="{6286D986-8BA6-4DFB-98D3-DDC3D8B11467}" type="presParOf" srcId="{C4830997-A645-4851-B329-B204B8EB62FC}" destId="{A61E23D2-1062-498D-B8DB-6B41E41EF4DE}" srcOrd="3" destOrd="0" presId="urn:microsoft.com/office/officeart/2018/2/layout/IconLabelList"/>
    <dgm:cxn modelId="{D6935A89-60A4-4B7B-A42D-FD08B3B2B238}" type="presParOf" srcId="{C4830997-A645-4851-B329-B204B8EB62FC}" destId="{8E347FB1-366A-4A49-968C-C9F1D9C4D54B}" srcOrd="4" destOrd="0" presId="urn:microsoft.com/office/officeart/2018/2/layout/IconLabelList"/>
    <dgm:cxn modelId="{8381D7FB-39A4-4CCC-A49E-52755E036A77}" type="presParOf" srcId="{8E347FB1-366A-4A49-968C-C9F1D9C4D54B}" destId="{26C051C4-9E8B-4DFC-87EA-06847697F3BE}" srcOrd="0" destOrd="0" presId="urn:microsoft.com/office/officeart/2018/2/layout/IconLabelList"/>
    <dgm:cxn modelId="{7BBB2467-0E1B-4AD4-A440-3BEABE8910B2}" type="presParOf" srcId="{8E347FB1-366A-4A49-968C-C9F1D9C4D54B}" destId="{B711D78A-9289-4656-9FD4-589596505F23}" srcOrd="1" destOrd="0" presId="urn:microsoft.com/office/officeart/2018/2/layout/IconLabelList"/>
    <dgm:cxn modelId="{19F1EC4F-89DA-4065-AE5C-AEE49156F070}" type="presParOf" srcId="{8E347FB1-366A-4A49-968C-C9F1D9C4D54B}" destId="{D33E1459-C560-4C51-B3BD-1CC123280C15}" srcOrd="2" destOrd="0" presId="urn:microsoft.com/office/officeart/2018/2/layout/IconLabelList"/>
    <dgm:cxn modelId="{52FDFDC1-F54F-47B9-9756-BA7E9A7A84B0}" type="presParOf" srcId="{C4830997-A645-4851-B329-B204B8EB62FC}" destId="{48D43A2F-8111-4A28-812D-FB714C5D323C}" srcOrd="5" destOrd="0" presId="urn:microsoft.com/office/officeart/2018/2/layout/IconLabelList"/>
    <dgm:cxn modelId="{D072D0C7-15E8-49CA-AFAF-A9DCFBA24401}" type="presParOf" srcId="{C4830997-A645-4851-B329-B204B8EB62FC}" destId="{6633A2BA-F3EB-45D9-B616-C97A9AF11DE0}" srcOrd="6" destOrd="0" presId="urn:microsoft.com/office/officeart/2018/2/layout/IconLabelList"/>
    <dgm:cxn modelId="{3A769754-E7DE-4616-BDDA-5E4D53C0A337}" type="presParOf" srcId="{6633A2BA-F3EB-45D9-B616-C97A9AF11DE0}" destId="{B33FA15A-E905-4B3B-89F7-4A4DACEBF9E0}" srcOrd="0" destOrd="0" presId="urn:microsoft.com/office/officeart/2018/2/layout/IconLabelList"/>
    <dgm:cxn modelId="{2129D817-C3F4-4FF5-A092-EFD04D5DCF0C}" type="presParOf" srcId="{6633A2BA-F3EB-45D9-B616-C97A9AF11DE0}" destId="{C82CBE68-4B9B-4DF1-A6CA-14A3DEF32458}" srcOrd="1" destOrd="0" presId="urn:microsoft.com/office/officeart/2018/2/layout/IconLabelList"/>
    <dgm:cxn modelId="{C639F986-8EA4-4F16-A3D3-AF6147F92CC8}" type="presParOf" srcId="{6633A2BA-F3EB-45D9-B616-C97A9AF11DE0}" destId="{5D17B802-C6EA-402F-A337-524864567380}" srcOrd="2" destOrd="0" presId="urn:microsoft.com/office/officeart/2018/2/layout/IconLabelList"/>
    <dgm:cxn modelId="{93C8917B-6C3D-4FB3-973B-2A65A44C8273}" type="presParOf" srcId="{C4830997-A645-4851-B329-B204B8EB62FC}" destId="{FA7DE3C1-32F5-4A56-8789-ED6C3BFFC3B0}" srcOrd="7" destOrd="0" presId="urn:microsoft.com/office/officeart/2018/2/layout/IconLabelList"/>
    <dgm:cxn modelId="{E47BDE5E-D1C9-4746-86CB-3C57D7592F41}" type="presParOf" srcId="{C4830997-A645-4851-B329-B204B8EB62FC}" destId="{F048C8BE-1F6A-4C0B-A078-A6BCE84F6138}" srcOrd="8" destOrd="0" presId="urn:microsoft.com/office/officeart/2018/2/layout/IconLabelList"/>
    <dgm:cxn modelId="{24B546F5-FBF6-45FE-B346-ECB83CBA8B39}" type="presParOf" srcId="{F048C8BE-1F6A-4C0B-A078-A6BCE84F6138}" destId="{A680D18B-8896-42F0-85AC-1626F5A92225}" srcOrd="0" destOrd="0" presId="urn:microsoft.com/office/officeart/2018/2/layout/IconLabelList"/>
    <dgm:cxn modelId="{28DB1A0C-9123-446D-9E24-B7884A13529B}" type="presParOf" srcId="{F048C8BE-1F6A-4C0B-A078-A6BCE84F6138}" destId="{9041B698-E805-4588-A8D4-9868CACE2DF2}" srcOrd="1" destOrd="0" presId="urn:microsoft.com/office/officeart/2018/2/layout/IconLabelList"/>
    <dgm:cxn modelId="{98B357ED-8783-4746-8A6B-05F1D5F8976D}" type="presParOf" srcId="{F048C8BE-1F6A-4C0B-A078-A6BCE84F6138}" destId="{7DAC6621-10C2-4482-A2E5-E851F48DF44A}" srcOrd="2" destOrd="0" presId="urn:microsoft.com/office/officeart/2018/2/layout/IconLabelList"/>
    <dgm:cxn modelId="{25336A29-0E75-4939-A2C7-EF05D46D5B11}" type="presParOf" srcId="{C4830997-A645-4851-B329-B204B8EB62FC}" destId="{4F197CE7-45E3-464C-AC0E-06991A5ADEDE}" srcOrd="9" destOrd="0" presId="urn:microsoft.com/office/officeart/2018/2/layout/IconLabelList"/>
    <dgm:cxn modelId="{96E3BCA4-B315-4679-A31D-21F225771857}" type="presParOf" srcId="{C4830997-A645-4851-B329-B204B8EB62FC}" destId="{D1F62107-B200-447F-B3DB-32DFF3A4CE4B}" srcOrd="10" destOrd="0" presId="urn:microsoft.com/office/officeart/2018/2/layout/IconLabelList"/>
    <dgm:cxn modelId="{734172B5-AFE5-4173-851D-86B9C94EE4DA}" type="presParOf" srcId="{D1F62107-B200-447F-B3DB-32DFF3A4CE4B}" destId="{384786E8-C11F-45CE-91AA-CD8ACC5A0130}" srcOrd="0" destOrd="0" presId="urn:microsoft.com/office/officeart/2018/2/layout/IconLabelList"/>
    <dgm:cxn modelId="{9F0EA49E-9E74-4A72-B3DB-352C0E65F934}" type="presParOf" srcId="{D1F62107-B200-447F-B3DB-32DFF3A4CE4B}" destId="{7EB0AC7F-AFD8-4441-A843-3781174C2EBC}" srcOrd="1" destOrd="0" presId="urn:microsoft.com/office/officeart/2018/2/layout/IconLabelList"/>
    <dgm:cxn modelId="{8A8C13B6-747E-4764-BBC0-9F28C03C49BC}" type="presParOf" srcId="{D1F62107-B200-447F-B3DB-32DFF3A4CE4B}" destId="{51C8E8C1-F096-42AF-8AB8-84DD545F7CD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BB8553D-3E2F-44EA-931C-3CC15F14C13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98F4E45-ED0E-402C-BFCC-0E8364E105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minimize crowding at drop-off and pick-up times</a:t>
          </a:r>
        </a:p>
      </dgm:t>
    </dgm:pt>
    <dgm:pt modelId="{2A9A382C-4DB9-49A1-8C8D-65F52146EE44}" type="parTrans" cxnId="{D90407E9-5BF8-4DBF-A75E-E731A48CBD5A}">
      <dgm:prSet/>
      <dgm:spPr/>
      <dgm:t>
        <a:bodyPr/>
        <a:lstStyle/>
        <a:p>
          <a:endParaRPr lang="en-US"/>
        </a:p>
      </dgm:t>
    </dgm:pt>
    <dgm:pt modelId="{63DE9289-01E4-4127-8D8C-F1E825D55AA6}" type="sibTrans" cxnId="{D90407E9-5BF8-4DBF-A75E-E731A48CBD5A}">
      <dgm:prSet/>
      <dgm:spPr/>
      <dgm:t>
        <a:bodyPr/>
        <a:lstStyle/>
        <a:p>
          <a:endParaRPr lang="en-US"/>
        </a:p>
      </dgm:t>
    </dgm:pt>
    <dgm:pt modelId="{6154601F-16A0-4D38-B4FF-17BD78C7D5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designate times for families to come</a:t>
          </a:r>
        </a:p>
      </dgm:t>
    </dgm:pt>
    <dgm:pt modelId="{128D4040-3475-4046-B053-A4E73E9935E5}" type="parTrans" cxnId="{519B26F8-F5E9-43E9-8815-F6B543FBE9BF}">
      <dgm:prSet/>
      <dgm:spPr/>
      <dgm:t>
        <a:bodyPr/>
        <a:lstStyle/>
        <a:p>
          <a:endParaRPr lang="en-US"/>
        </a:p>
      </dgm:t>
    </dgm:pt>
    <dgm:pt modelId="{FA612878-D549-45DF-BC8E-F93E2B727F45}" type="sibTrans" cxnId="{519B26F8-F5E9-43E9-8815-F6B543FBE9BF}">
      <dgm:prSet/>
      <dgm:spPr/>
      <dgm:t>
        <a:bodyPr/>
        <a:lstStyle/>
        <a:p>
          <a:endParaRPr lang="en-US"/>
        </a:p>
      </dgm:t>
    </dgm:pt>
    <dgm:pt modelId="{9D82683A-2899-46A6-B76A-E11D602F2E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participant pick-up and drop-off should occur outside</a:t>
          </a:r>
        </a:p>
      </dgm:t>
    </dgm:pt>
    <dgm:pt modelId="{4CFC6471-DA1D-44F3-8828-29D4A1722C4F}" type="parTrans" cxnId="{9A3ACB50-6462-45FB-8BE1-4081E4889491}">
      <dgm:prSet/>
      <dgm:spPr/>
      <dgm:t>
        <a:bodyPr/>
        <a:lstStyle/>
        <a:p>
          <a:endParaRPr lang="en-US"/>
        </a:p>
      </dgm:t>
    </dgm:pt>
    <dgm:pt modelId="{35AB59FB-9D71-4BEA-962A-6F52247C1DE7}" type="sibTrans" cxnId="{9A3ACB50-6462-45FB-8BE1-4081E4889491}">
      <dgm:prSet/>
      <dgm:spPr/>
      <dgm:t>
        <a:bodyPr/>
        <a:lstStyle/>
        <a:p>
          <a:endParaRPr lang="en-US"/>
        </a:p>
      </dgm:t>
    </dgm:pt>
    <dgm:pt modelId="{8B59312B-CC64-4361-B3FC-355B0C68010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add visual cues or barriers to direct traffic flow and distancing</a:t>
          </a:r>
        </a:p>
      </dgm:t>
    </dgm:pt>
    <dgm:pt modelId="{D8EC0B92-DA7B-49B5-9FA3-9699AAD068EA}" type="parTrans" cxnId="{8BBBFE41-90C3-403B-8E28-ADC1DAE5CDC3}">
      <dgm:prSet/>
      <dgm:spPr/>
      <dgm:t>
        <a:bodyPr/>
        <a:lstStyle/>
        <a:p>
          <a:endParaRPr lang="en-US"/>
        </a:p>
      </dgm:t>
    </dgm:pt>
    <dgm:pt modelId="{1AB08EEE-65BC-4AE4-A1A9-389859A906CB}" type="sibTrans" cxnId="{8BBBFE41-90C3-403B-8E28-ADC1DAE5CDC3}">
      <dgm:prSet/>
      <dgm:spPr/>
      <dgm:t>
        <a:bodyPr/>
        <a:lstStyle/>
        <a:p>
          <a:endParaRPr lang="en-US"/>
        </a:p>
      </dgm:t>
    </dgm:pt>
    <dgm:pt modelId="{1F8D4A67-99B7-4109-A83A-CB21324027F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develop signage and processes to minimize interactions of families</a:t>
          </a:r>
        </a:p>
      </dgm:t>
    </dgm:pt>
    <dgm:pt modelId="{8CB93BEA-CDAD-48D8-BDAD-9C516BB2F40F}" type="parTrans" cxnId="{D05C7A93-1BC7-4E47-834E-EC84385A74BA}">
      <dgm:prSet/>
      <dgm:spPr/>
      <dgm:t>
        <a:bodyPr/>
        <a:lstStyle/>
        <a:p>
          <a:endParaRPr lang="en-US"/>
        </a:p>
      </dgm:t>
    </dgm:pt>
    <dgm:pt modelId="{A2DAE2DA-3753-4DBF-BBC3-D2F59D870077}" type="sibTrans" cxnId="{D05C7A93-1BC7-4E47-834E-EC84385A74BA}">
      <dgm:prSet/>
      <dgm:spPr/>
      <dgm:t>
        <a:bodyPr/>
        <a:lstStyle/>
        <a:p>
          <a:endParaRPr lang="en-US"/>
        </a:p>
      </dgm:t>
    </dgm:pt>
    <dgm:pt modelId="{E11F6C89-1886-4B03-A1F0-5E4A212BB471}" type="pres">
      <dgm:prSet presAssocID="{0BB8553D-3E2F-44EA-931C-3CC15F14C130}" presName="root" presStyleCnt="0">
        <dgm:presLayoutVars>
          <dgm:dir/>
          <dgm:resizeHandles val="exact"/>
        </dgm:presLayoutVars>
      </dgm:prSet>
      <dgm:spPr/>
    </dgm:pt>
    <dgm:pt modelId="{581B8D26-246E-4D0A-AA54-BF77884EF65E}" type="pres">
      <dgm:prSet presAssocID="{898F4E45-ED0E-402C-BFCC-0E8364E105CB}" presName="compNode" presStyleCnt="0"/>
      <dgm:spPr/>
    </dgm:pt>
    <dgm:pt modelId="{0EAF73F6-06FB-4510-B40E-762EA0A6666D}" type="pres">
      <dgm:prSet presAssocID="{898F4E45-ED0E-402C-BFCC-0E8364E105CB}" presName="bgRect" presStyleLbl="bgShp" presStyleIdx="0" presStyleCnt="5"/>
      <dgm:spPr/>
    </dgm:pt>
    <dgm:pt modelId="{D3C74010-57D6-42C7-A90D-F1B4069E1F3B}" type="pres">
      <dgm:prSet presAssocID="{898F4E45-ED0E-402C-BFCC-0E8364E105C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"/>
        </a:ext>
      </dgm:extLst>
    </dgm:pt>
    <dgm:pt modelId="{EB6EE74F-F03A-46A6-93A3-7790FE2F5B33}" type="pres">
      <dgm:prSet presAssocID="{898F4E45-ED0E-402C-BFCC-0E8364E105CB}" presName="spaceRect" presStyleCnt="0"/>
      <dgm:spPr/>
    </dgm:pt>
    <dgm:pt modelId="{D72C6348-6177-41B6-9DAD-A73E4A92676A}" type="pres">
      <dgm:prSet presAssocID="{898F4E45-ED0E-402C-BFCC-0E8364E105CB}" presName="parTx" presStyleLbl="revTx" presStyleIdx="0" presStyleCnt="5">
        <dgm:presLayoutVars>
          <dgm:chMax val="0"/>
          <dgm:chPref val="0"/>
        </dgm:presLayoutVars>
      </dgm:prSet>
      <dgm:spPr/>
    </dgm:pt>
    <dgm:pt modelId="{10416C4C-B173-495A-901D-4190A95B7D2E}" type="pres">
      <dgm:prSet presAssocID="{63DE9289-01E4-4127-8D8C-F1E825D55AA6}" presName="sibTrans" presStyleCnt="0"/>
      <dgm:spPr/>
    </dgm:pt>
    <dgm:pt modelId="{DD7C0370-D88E-47ED-B251-E6F08CD749CF}" type="pres">
      <dgm:prSet presAssocID="{6154601F-16A0-4D38-B4FF-17BD78C7D522}" presName="compNode" presStyleCnt="0"/>
      <dgm:spPr/>
    </dgm:pt>
    <dgm:pt modelId="{5BCA04BD-E7C1-4899-9AEA-E68FD9042E19}" type="pres">
      <dgm:prSet presAssocID="{6154601F-16A0-4D38-B4FF-17BD78C7D522}" presName="bgRect" presStyleLbl="bgShp" presStyleIdx="1" presStyleCnt="5"/>
      <dgm:spPr/>
    </dgm:pt>
    <dgm:pt modelId="{222417A5-5D71-40F2-B08C-65E170B43EB4}" type="pres">
      <dgm:prSet presAssocID="{6154601F-16A0-4D38-B4FF-17BD78C7D52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72CB323A-FFA4-43AE-BEF5-B10509281810}" type="pres">
      <dgm:prSet presAssocID="{6154601F-16A0-4D38-B4FF-17BD78C7D522}" presName="spaceRect" presStyleCnt="0"/>
      <dgm:spPr/>
    </dgm:pt>
    <dgm:pt modelId="{44504D0D-19F6-407B-950C-B95618CE2B81}" type="pres">
      <dgm:prSet presAssocID="{6154601F-16A0-4D38-B4FF-17BD78C7D522}" presName="parTx" presStyleLbl="revTx" presStyleIdx="1" presStyleCnt="5">
        <dgm:presLayoutVars>
          <dgm:chMax val="0"/>
          <dgm:chPref val="0"/>
        </dgm:presLayoutVars>
      </dgm:prSet>
      <dgm:spPr/>
    </dgm:pt>
    <dgm:pt modelId="{016F3693-A23D-4E3B-9CF9-EEEADFE19EBF}" type="pres">
      <dgm:prSet presAssocID="{FA612878-D549-45DF-BC8E-F93E2B727F45}" presName="sibTrans" presStyleCnt="0"/>
      <dgm:spPr/>
    </dgm:pt>
    <dgm:pt modelId="{DA277F7E-8771-465A-9AB3-07AF8CDAF612}" type="pres">
      <dgm:prSet presAssocID="{9D82683A-2899-46A6-B76A-E11D602F2EBD}" presName="compNode" presStyleCnt="0"/>
      <dgm:spPr/>
    </dgm:pt>
    <dgm:pt modelId="{4433A5A6-1445-4958-B92B-9BC8B2107B90}" type="pres">
      <dgm:prSet presAssocID="{9D82683A-2899-46A6-B76A-E11D602F2EBD}" presName="bgRect" presStyleLbl="bgShp" presStyleIdx="2" presStyleCnt="5"/>
      <dgm:spPr/>
    </dgm:pt>
    <dgm:pt modelId="{F9ABE2DF-3554-4065-9B7B-F38636B4DD02}" type="pres">
      <dgm:prSet presAssocID="{9D82683A-2899-46A6-B76A-E11D602F2EB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nimize"/>
        </a:ext>
      </dgm:extLst>
    </dgm:pt>
    <dgm:pt modelId="{9260551B-8881-42FF-B0CB-A52D119DB2F2}" type="pres">
      <dgm:prSet presAssocID="{9D82683A-2899-46A6-B76A-E11D602F2EBD}" presName="spaceRect" presStyleCnt="0"/>
      <dgm:spPr/>
    </dgm:pt>
    <dgm:pt modelId="{DAC7493D-B36B-4A79-8B24-CF46E796511B}" type="pres">
      <dgm:prSet presAssocID="{9D82683A-2899-46A6-B76A-E11D602F2EBD}" presName="parTx" presStyleLbl="revTx" presStyleIdx="2" presStyleCnt="5">
        <dgm:presLayoutVars>
          <dgm:chMax val="0"/>
          <dgm:chPref val="0"/>
        </dgm:presLayoutVars>
      </dgm:prSet>
      <dgm:spPr/>
    </dgm:pt>
    <dgm:pt modelId="{2E3CE48D-F3C2-4649-A179-73C539139AAA}" type="pres">
      <dgm:prSet presAssocID="{35AB59FB-9D71-4BEA-962A-6F52247C1DE7}" presName="sibTrans" presStyleCnt="0"/>
      <dgm:spPr/>
    </dgm:pt>
    <dgm:pt modelId="{A5F71584-62D3-4113-B9FE-DC12C0089D12}" type="pres">
      <dgm:prSet presAssocID="{8B59312B-CC64-4361-B3FC-355B0C680103}" presName="compNode" presStyleCnt="0"/>
      <dgm:spPr/>
    </dgm:pt>
    <dgm:pt modelId="{276FA764-0639-4550-8888-9FAC69AEBB36}" type="pres">
      <dgm:prSet presAssocID="{8B59312B-CC64-4361-B3FC-355B0C680103}" presName="bgRect" presStyleLbl="bgShp" presStyleIdx="3" presStyleCnt="5"/>
      <dgm:spPr/>
    </dgm:pt>
    <dgm:pt modelId="{F441C122-3493-499D-8523-8CD649541AFD}" type="pres">
      <dgm:prSet presAssocID="{8B59312B-CC64-4361-B3FC-355B0C68010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626B263B-2E40-47AE-BFDA-1250B5A832D1}" type="pres">
      <dgm:prSet presAssocID="{8B59312B-CC64-4361-B3FC-355B0C680103}" presName="spaceRect" presStyleCnt="0"/>
      <dgm:spPr/>
    </dgm:pt>
    <dgm:pt modelId="{93D63423-B87E-40BE-9314-3D71B134CBA2}" type="pres">
      <dgm:prSet presAssocID="{8B59312B-CC64-4361-B3FC-355B0C680103}" presName="parTx" presStyleLbl="revTx" presStyleIdx="3" presStyleCnt="5">
        <dgm:presLayoutVars>
          <dgm:chMax val="0"/>
          <dgm:chPref val="0"/>
        </dgm:presLayoutVars>
      </dgm:prSet>
      <dgm:spPr/>
    </dgm:pt>
    <dgm:pt modelId="{CC0F407F-5411-4B1A-8817-0C2591CCD8A3}" type="pres">
      <dgm:prSet presAssocID="{1AB08EEE-65BC-4AE4-A1A9-389859A906CB}" presName="sibTrans" presStyleCnt="0"/>
      <dgm:spPr/>
    </dgm:pt>
    <dgm:pt modelId="{D79C0C3A-E355-4BF7-A439-1298B479B8BA}" type="pres">
      <dgm:prSet presAssocID="{1F8D4A67-99B7-4109-A83A-CB21324027F7}" presName="compNode" presStyleCnt="0"/>
      <dgm:spPr/>
    </dgm:pt>
    <dgm:pt modelId="{A504FBA2-8691-4EDD-8E47-BED8B4A36D70}" type="pres">
      <dgm:prSet presAssocID="{1F8D4A67-99B7-4109-A83A-CB21324027F7}" presName="bgRect" presStyleLbl="bgShp" presStyleIdx="4" presStyleCnt="5"/>
      <dgm:spPr/>
    </dgm:pt>
    <dgm:pt modelId="{02DCA29C-766C-44FB-A789-065DA7709DD3}" type="pres">
      <dgm:prSet presAssocID="{1F8D4A67-99B7-4109-A83A-CB21324027F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D7E136E5-7A9C-453E-B8A5-23272C0061BC}" type="pres">
      <dgm:prSet presAssocID="{1F8D4A67-99B7-4109-A83A-CB21324027F7}" presName="spaceRect" presStyleCnt="0"/>
      <dgm:spPr/>
    </dgm:pt>
    <dgm:pt modelId="{B0664441-5B45-474F-9B23-64962B181784}" type="pres">
      <dgm:prSet presAssocID="{1F8D4A67-99B7-4109-A83A-CB21324027F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BBBFE41-90C3-403B-8E28-ADC1DAE5CDC3}" srcId="{0BB8553D-3E2F-44EA-931C-3CC15F14C130}" destId="{8B59312B-CC64-4361-B3FC-355B0C680103}" srcOrd="3" destOrd="0" parTransId="{D8EC0B92-DA7B-49B5-9FA3-9699AAD068EA}" sibTransId="{1AB08EEE-65BC-4AE4-A1A9-389859A906CB}"/>
    <dgm:cxn modelId="{47277A6E-E619-413B-89D2-A94BAFF8B6D3}" type="presOf" srcId="{6154601F-16A0-4D38-B4FF-17BD78C7D522}" destId="{44504D0D-19F6-407B-950C-B95618CE2B81}" srcOrd="0" destOrd="0" presId="urn:microsoft.com/office/officeart/2018/2/layout/IconVerticalSolidList"/>
    <dgm:cxn modelId="{9A3ACB50-6462-45FB-8BE1-4081E4889491}" srcId="{0BB8553D-3E2F-44EA-931C-3CC15F14C130}" destId="{9D82683A-2899-46A6-B76A-E11D602F2EBD}" srcOrd="2" destOrd="0" parTransId="{4CFC6471-DA1D-44F3-8828-29D4A1722C4F}" sibTransId="{35AB59FB-9D71-4BEA-962A-6F52247C1DE7}"/>
    <dgm:cxn modelId="{98B8A955-E59D-42F4-B5FE-B9AC27C74F37}" type="presOf" srcId="{898F4E45-ED0E-402C-BFCC-0E8364E105CB}" destId="{D72C6348-6177-41B6-9DAD-A73E4A92676A}" srcOrd="0" destOrd="0" presId="urn:microsoft.com/office/officeart/2018/2/layout/IconVerticalSolidList"/>
    <dgm:cxn modelId="{3EF75F79-AD32-4A65-B464-8FF72195F4F1}" type="presOf" srcId="{9D82683A-2899-46A6-B76A-E11D602F2EBD}" destId="{DAC7493D-B36B-4A79-8B24-CF46E796511B}" srcOrd="0" destOrd="0" presId="urn:microsoft.com/office/officeart/2018/2/layout/IconVerticalSolidList"/>
    <dgm:cxn modelId="{D05C7A93-1BC7-4E47-834E-EC84385A74BA}" srcId="{0BB8553D-3E2F-44EA-931C-3CC15F14C130}" destId="{1F8D4A67-99B7-4109-A83A-CB21324027F7}" srcOrd="4" destOrd="0" parTransId="{8CB93BEA-CDAD-48D8-BDAD-9C516BB2F40F}" sibTransId="{A2DAE2DA-3753-4DBF-BBC3-D2F59D870077}"/>
    <dgm:cxn modelId="{D21DCCCD-439B-47D5-B552-57E8B92F087B}" type="presOf" srcId="{1F8D4A67-99B7-4109-A83A-CB21324027F7}" destId="{B0664441-5B45-474F-9B23-64962B181784}" srcOrd="0" destOrd="0" presId="urn:microsoft.com/office/officeart/2018/2/layout/IconVerticalSolidList"/>
    <dgm:cxn modelId="{2238F4DA-832E-4D42-8FD8-F39862F5CC6F}" type="presOf" srcId="{0BB8553D-3E2F-44EA-931C-3CC15F14C130}" destId="{E11F6C89-1886-4B03-A1F0-5E4A212BB471}" srcOrd="0" destOrd="0" presId="urn:microsoft.com/office/officeart/2018/2/layout/IconVerticalSolidList"/>
    <dgm:cxn modelId="{120471E2-D50F-4EB7-B70F-7E88471AA139}" type="presOf" srcId="{8B59312B-CC64-4361-B3FC-355B0C680103}" destId="{93D63423-B87E-40BE-9314-3D71B134CBA2}" srcOrd="0" destOrd="0" presId="urn:microsoft.com/office/officeart/2018/2/layout/IconVerticalSolidList"/>
    <dgm:cxn modelId="{D90407E9-5BF8-4DBF-A75E-E731A48CBD5A}" srcId="{0BB8553D-3E2F-44EA-931C-3CC15F14C130}" destId="{898F4E45-ED0E-402C-BFCC-0E8364E105CB}" srcOrd="0" destOrd="0" parTransId="{2A9A382C-4DB9-49A1-8C8D-65F52146EE44}" sibTransId="{63DE9289-01E4-4127-8D8C-F1E825D55AA6}"/>
    <dgm:cxn modelId="{519B26F8-F5E9-43E9-8815-F6B543FBE9BF}" srcId="{0BB8553D-3E2F-44EA-931C-3CC15F14C130}" destId="{6154601F-16A0-4D38-B4FF-17BD78C7D522}" srcOrd="1" destOrd="0" parTransId="{128D4040-3475-4046-B053-A4E73E9935E5}" sibTransId="{FA612878-D549-45DF-BC8E-F93E2B727F45}"/>
    <dgm:cxn modelId="{1005C562-849B-4110-8B6D-0D3E9DBF7437}" type="presParOf" srcId="{E11F6C89-1886-4B03-A1F0-5E4A212BB471}" destId="{581B8D26-246E-4D0A-AA54-BF77884EF65E}" srcOrd="0" destOrd="0" presId="urn:microsoft.com/office/officeart/2018/2/layout/IconVerticalSolidList"/>
    <dgm:cxn modelId="{52867524-B76D-4E99-93EE-5F6D8CBD62C5}" type="presParOf" srcId="{581B8D26-246E-4D0A-AA54-BF77884EF65E}" destId="{0EAF73F6-06FB-4510-B40E-762EA0A6666D}" srcOrd="0" destOrd="0" presId="urn:microsoft.com/office/officeart/2018/2/layout/IconVerticalSolidList"/>
    <dgm:cxn modelId="{2A738445-2E83-43D0-8553-3704BDA0D3E2}" type="presParOf" srcId="{581B8D26-246E-4D0A-AA54-BF77884EF65E}" destId="{D3C74010-57D6-42C7-A90D-F1B4069E1F3B}" srcOrd="1" destOrd="0" presId="urn:microsoft.com/office/officeart/2018/2/layout/IconVerticalSolidList"/>
    <dgm:cxn modelId="{034B861C-6314-46C9-904F-07E20E71E34E}" type="presParOf" srcId="{581B8D26-246E-4D0A-AA54-BF77884EF65E}" destId="{EB6EE74F-F03A-46A6-93A3-7790FE2F5B33}" srcOrd="2" destOrd="0" presId="urn:microsoft.com/office/officeart/2018/2/layout/IconVerticalSolidList"/>
    <dgm:cxn modelId="{594F755F-01F3-440B-A899-41F04AEC436F}" type="presParOf" srcId="{581B8D26-246E-4D0A-AA54-BF77884EF65E}" destId="{D72C6348-6177-41B6-9DAD-A73E4A92676A}" srcOrd="3" destOrd="0" presId="urn:microsoft.com/office/officeart/2018/2/layout/IconVerticalSolidList"/>
    <dgm:cxn modelId="{972B8AD2-A2CB-4684-9183-590FD4DEFA46}" type="presParOf" srcId="{E11F6C89-1886-4B03-A1F0-5E4A212BB471}" destId="{10416C4C-B173-495A-901D-4190A95B7D2E}" srcOrd="1" destOrd="0" presId="urn:microsoft.com/office/officeart/2018/2/layout/IconVerticalSolidList"/>
    <dgm:cxn modelId="{1711D06E-A338-4D1D-977F-3C6967F4DF6A}" type="presParOf" srcId="{E11F6C89-1886-4B03-A1F0-5E4A212BB471}" destId="{DD7C0370-D88E-47ED-B251-E6F08CD749CF}" srcOrd="2" destOrd="0" presId="urn:microsoft.com/office/officeart/2018/2/layout/IconVerticalSolidList"/>
    <dgm:cxn modelId="{0CB05E76-7D0E-4AF3-AEFD-0BD6A5AFAC3B}" type="presParOf" srcId="{DD7C0370-D88E-47ED-B251-E6F08CD749CF}" destId="{5BCA04BD-E7C1-4899-9AEA-E68FD9042E19}" srcOrd="0" destOrd="0" presId="urn:microsoft.com/office/officeart/2018/2/layout/IconVerticalSolidList"/>
    <dgm:cxn modelId="{A537DDCB-1CE5-43FF-A361-1AED38104E59}" type="presParOf" srcId="{DD7C0370-D88E-47ED-B251-E6F08CD749CF}" destId="{222417A5-5D71-40F2-B08C-65E170B43EB4}" srcOrd="1" destOrd="0" presId="urn:microsoft.com/office/officeart/2018/2/layout/IconVerticalSolidList"/>
    <dgm:cxn modelId="{9C34435E-F304-4B95-941F-77A286BF2184}" type="presParOf" srcId="{DD7C0370-D88E-47ED-B251-E6F08CD749CF}" destId="{72CB323A-FFA4-43AE-BEF5-B10509281810}" srcOrd="2" destOrd="0" presId="urn:microsoft.com/office/officeart/2018/2/layout/IconVerticalSolidList"/>
    <dgm:cxn modelId="{938E9247-BF66-4763-BBE3-C40B4F8FB78E}" type="presParOf" srcId="{DD7C0370-D88E-47ED-B251-E6F08CD749CF}" destId="{44504D0D-19F6-407B-950C-B95618CE2B81}" srcOrd="3" destOrd="0" presId="urn:microsoft.com/office/officeart/2018/2/layout/IconVerticalSolidList"/>
    <dgm:cxn modelId="{338C4983-9C75-4C84-8D84-B356F45DC0C5}" type="presParOf" srcId="{E11F6C89-1886-4B03-A1F0-5E4A212BB471}" destId="{016F3693-A23D-4E3B-9CF9-EEEADFE19EBF}" srcOrd="3" destOrd="0" presId="urn:microsoft.com/office/officeart/2018/2/layout/IconVerticalSolidList"/>
    <dgm:cxn modelId="{D92AB67F-D1C0-49BE-B442-D6E108D63BF4}" type="presParOf" srcId="{E11F6C89-1886-4B03-A1F0-5E4A212BB471}" destId="{DA277F7E-8771-465A-9AB3-07AF8CDAF612}" srcOrd="4" destOrd="0" presId="urn:microsoft.com/office/officeart/2018/2/layout/IconVerticalSolidList"/>
    <dgm:cxn modelId="{84D9FF02-58A5-458E-9527-1A898761DA97}" type="presParOf" srcId="{DA277F7E-8771-465A-9AB3-07AF8CDAF612}" destId="{4433A5A6-1445-4958-B92B-9BC8B2107B90}" srcOrd="0" destOrd="0" presId="urn:microsoft.com/office/officeart/2018/2/layout/IconVerticalSolidList"/>
    <dgm:cxn modelId="{BD0B511D-1250-4271-AC79-CFC62A5DC63A}" type="presParOf" srcId="{DA277F7E-8771-465A-9AB3-07AF8CDAF612}" destId="{F9ABE2DF-3554-4065-9B7B-F38636B4DD02}" srcOrd="1" destOrd="0" presId="urn:microsoft.com/office/officeart/2018/2/layout/IconVerticalSolidList"/>
    <dgm:cxn modelId="{0A5EA8D0-0572-4037-B0C4-1F6F9CBCBC21}" type="presParOf" srcId="{DA277F7E-8771-465A-9AB3-07AF8CDAF612}" destId="{9260551B-8881-42FF-B0CB-A52D119DB2F2}" srcOrd="2" destOrd="0" presId="urn:microsoft.com/office/officeart/2018/2/layout/IconVerticalSolidList"/>
    <dgm:cxn modelId="{791660C6-8552-4B01-AD24-EB732F29A08A}" type="presParOf" srcId="{DA277F7E-8771-465A-9AB3-07AF8CDAF612}" destId="{DAC7493D-B36B-4A79-8B24-CF46E796511B}" srcOrd="3" destOrd="0" presId="urn:microsoft.com/office/officeart/2018/2/layout/IconVerticalSolidList"/>
    <dgm:cxn modelId="{E7A7966B-C180-41FA-9260-91E004EE07D3}" type="presParOf" srcId="{E11F6C89-1886-4B03-A1F0-5E4A212BB471}" destId="{2E3CE48D-F3C2-4649-A179-73C539139AAA}" srcOrd="5" destOrd="0" presId="urn:microsoft.com/office/officeart/2018/2/layout/IconVerticalSolidList"/>
    <dgm:cxn modelId="{461DB3D7-1508-4AD8-A58C-0A9A22C4E62C}" type="presParOf" srcId="{E11F6C89-1886-4B03-A1F0-5E4A212BB471}" destId="{A5F71584-62D3-4113-B9FE-DC12C0089D12}" srcOrd="6" destOrd="0" presId="urn:microsoft.com/office/officeart/2018/2/layout/IconVerticalSolidList"/>
    <dgm:cxn modelId="{482F9F99-A448-48BA-86F0-1DFAF5ACC610}" type="presParOf" srcId="{A5F71584-62D3-4113-B9FE-DC12C0089D12}" destId="{276FA764-0639-4550-8888-9FAC69AEBB36}" srcOrd="0" destOrd="0" presId="urn:microsoft.com/office/officeart/2018/2/layout/IconVerticalSolidList"/>
    <dgm:cxn modelId="{C761480C-7D80-42CE-9045-5C79F30695D6}" type="presParOf" srcId="{A5F71584-62D3-4113-B9FE-DC12C0089D12}" destId="{F441C122-3493-499D-8523-8CD649541AFD}" srcOrd="1" destOrd="0" presId="urn:microsoft.com/office/officeart/2018/2/layout/IconVerticalSolidList"/>
    <dgm:cxn modelId="{19665044-BA85-4BCF-845C-F0FE36CEB552}" type="presParOf" srcId="{A5F71584-62D3-4113-B9FE-DC12C0089D12}" destId="{626B263B-2E40-47AE-BFDA-1250B5A832D1}" srcOrd="2" destOrd="0" presId="urn:microsoft.com/office/officeart/2018/2/layout/IconVerticalSolidList"/>
    <dgm:cxn modelId="{BEBC07DE-E3FF-4BE8-8F0C-01735AD49D9C}" type="presParOf" srcId="{A5F71584-62D3-4113-B9FE-DC12C0089D12}" destId="{93D63423-B87E-40BE-9314-3D71B134CBA2}" srcOrd="3" destOrd="0" presId="urn:microsoft.com/office/officeart/2018/2/layout/IconVerticalSolidList"/>
    <dgm:cxn modelId="{AB2588A4-76AB-4BD6-8BC9-41B3A03A480D}" type="presParOf" srcId="{E11F6C89-1886-4B03-A1F0-5E4A212BB471}" destId="{CC0F407F-5411-4B1A-8817-0C2591CCD8A3}" srcOrd="7" destOrd="0" presId="urn:microsoft.com/office/officeart/2018/2/layout/IconVerticalSolidList"/>
    <dgm:cxn modelId="{058E9B7C-6952-4F3F-9FF9-BA8D9E01361C}" type="presParOf" srcId="{E11F6C89-1886-4B03-A1F0-5E4A212BB471}" destId="{D79C0C3A-E355-4BF7-A439-1298B479B8BA}" srcOrd="8" destOrd="0" presId="urn:microsoft.com/office/officeart/2018/2/layout/IconVerticalSolidList"/>
    <dgm:cxn modelId="{59F055BF-7429-4FFE-9724-63A965D8C237}" type="presParOf" srcId="{D79C0C3A-E355-4BF7-A439-1298B479B8BA}" destId="{A504FBA2-8691-4EDD-8E47-BED8B4A36D70}" srcOrd="0" destOrd="0" presId="urn:microsoft.com/office/officeart/2018/2/layout/IconVerticalSolidList"/>
    <dgm:cxn modelId="{C2052848-3B7E-4850-BB10-4BF25C432069}" type="presParOf" srcId="{D79C0C3A-E355-4BF7-A439-1298B479B8BA}" destId="{02DCA29C-766C-44FB-A789-065DA7709DD3}" srcOrd="1" destOrd="0" presId="urn:microsoft.com/office/officeart/2018/2/layout/IconVerticalSolidList"/>
    <dgm:cxn modelId="{217F6907-05CB-4E54-8C4C-A0FB876DD44E}" type="presParOf" srcId="{D79C0C3A-E355-4BF7-A439-1298B479B8BA}" destId="{D7E136E5-7A9C-453E-B8A5-23272C0061BC}" srcOrd="2" destOrd="0" presId="urn:microsoft.com/office/officeart/2018/2/layout/IconVerticalSolidList"/>
    <dgm:cxn modelId="{959D6850-33D3-4CF3-BEBD-292142A30B4E}" type="presParOf" srcId="{D79C0C3A-E355-4BF7-A439-1298B479B8BA}" destId="{B0664441-5B45-474F-9B23-64962B18178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BC16FBF-9C32-4631-93D5-310A086DBED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00A17A2-8D57-4509-9D13-B9211AAE82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consider dividing participant entry point</a:t>
          </a:r>
        </a:p>
      </dgm:t>
    </dgm:pt>
    <dgm:pt modelId="{5206D274-0D3F-4F64-A82B-D56FAF2E6826}" type="parTrans" cxnId="{9ACBCC9A-04F5-4DA3-B859-DF749DE1941E}">
      <dgm:prSet/>
      <dgm:spPr/>
      <dgm:t>
        <a:bodyPr/>
        <a:lstStyle/>
        <a:p>
          <a:endParaRPr lang="en-US"/>
        </a:p>
      </dgm:t>
    </dgm:pt>
    <dgm:pt modelId="{D3557567-6AC9-44DE-9630-62FEB1E9ECD3}" type="sibTrans" cxnId="{9ACBCC9A-04F5-4DA3-B859-DF749DE1941E}">
      <dgm:prSet/>
      <dgm:spPr/>
      <dgm:t>
        <a:bodyPr/>
        <a:lstStyle/>
        <a:p>
          <a:endParaRPr lang="en-US"/>
        </a:p>
      </dgm:t>
    </dgm:pt>
    <dgm:pt modelId="{C1D9716A-1EDD-4AFF-82F1-7EEB94C8272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consider making arrival schedule changes for participants who walk or are dropped off by a parent or caregiver</a:t>
          </a:r>
        </a:p>
      </dgm:t>
    </dgm:pt>
    <dgm:pt modelId="{A1EF051D-0182-4710-A730-520B2020EA35}" type="parTrans" cxnId="{976E2CB8-944A-4F80-99A9-DE020411E615}">
      <dgm:prSet/>
      <dgm:spPr/>
      <dgm:t>
        <a:bodyPr/>
        <a:lstStyle/>
        <a:p>
          <a:endParaRPr lang="en-US"/>
        </a:p>
      </dgm:t>
    </dgm:pt>
    <dgm:pt modelId="{B3880A4C-AE7E-47E4-9971-43AE9B154AA9}" type="sibTrans" cxnId="{976E2CB8-944A-4F80-99A9-DE020411E615}">
      <dgm:prSet/>
      <dgm:spPr/>
      <dgm:t>
        <a:bodyPr/>
        <a:lstStyle/>
        <a:p>
          <a:endParaRPr lang="en-US"/>
        </a:p>
      </dgm:t>
    </dgm:pt>
    <dgm:pt modelId="{7ED8D263-8B09-47E2-96A7-999FBBD46158}" type="pres">
      <dgm:prSet presAssocID="{CBC16FBF-9C32-4631-93D5-310A086DBED4}" presName="root" presStyleCnt="0">
        <dgm:presLayoutVars>
          <dgm:dir/>
          <dgm:resizeHandles val="exact"/>
        </dgm:presLayoutVars>
      </dgm:prSet>
      <dgm:spPr/>
    </dgm:pt>
    <dgm:pt modelId="{25BB9B10-4804-4659-9B82-DC02A2F02A50}" type="pres">
      <dgm:prSet presAssocID="{300A17A2-8D57-4509-9D13-B9211AAE82EE}" presName="compNode" presStyleCnt="0"/>
      <dgm:spPr/>
    </dgm:pt>
    <dgm:pt modelId="{1B7756DB-C267-4994-907C-ED849E14D672}" type="pres">
      <dgm:prSet presAssocID="{300A17A2-8D57-4509-9D13-B9211AAE82EE}" presName="bgRect" presStyleLbl="bgShp" presStyleIdx="0" presStyleCnt="2"/>
      <dgm:spPr/>
    </dgm:pt>
    <dgm:pt modelId="{45F31C26-0D01-42A0-B77E-5282BB70A2A1}" type="pres">
      <dgm:prSet presAssocID="{300A17A2-8D57-4509-9D13-B9211AAE82E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C263604B-CC22-4D8A-BD3E-95B2F9DB5977}" type="pres">
      <dgm:prSet presAssocID="{300A17A2-8D57-4509-9D13-B9211AAE82EE}" presName="spaceRect" presStyleCnt="0"/>
      <dgm:spPr/>
    </dgm:pt>
    <dgm:pt modelId="{44ED6BDE-8B78-4E07-BFFD-6CE250A3E970}" type="pres">
      <dgm:prSet presAssocID="{300A17A2-8D57-4509-9D13-B9211AAE82EE}" presName="parTx" presStyleLbl="revTx" presStyleIdx="0" presStyleCnt="2">
        <dgm:presLayoutVars>
          <dgm:chMax val="0"/>
          <dgm:chPref val="0"/>
        </dgm:presLayoutVars>
      </dgm:prSet>
      <dgm:spPr/>
    </dgm:pt>
    <dgm:pt modelId="{EA2FCF41-3316-48E7-BD8B-62751DE9B7BD}" type="pres">
      <dgm:prSet presAssocID="{D3557567-6AC9-44DE-9630-62FEB1E9ECD3}" presName="sibTrans" presStyleCnt="0"/>
      <dgm:spPr/>
    </dgm:pt>
    <dgm:pt modelId="{976FE909-7C59-4028-A8BE-532EB32C6580}" type="pres">
      <dgm:prSet presAssocID="{C1D9716A-1EDD-4AFF-82F1-7EEB94C82726}" presName="compNode" presStyleCnt="0"/>
      <dgm:spPr/>
    </dgm:pt>
    <dgm:pt modelId="{431A4474-BEF8-45C9-835E-865B51619494}" type="pres">
      <dgm:prSet presAssocID="{C1D9716A-1EDD-4AFF-82F1-7EEB94C82726}" presName="bgRect" presStyleLbl="bgShp" presStyleIdx="1" presStyleCnt="2"/>
      <dgm:spPr/>
    </dgm:pt>
    <dgm:pt modelId="{DD11D24C-F00F-4A30-9E01-A785E4BE8583}" type="pres">
      <dgm:prSet presAssocID="{C1D9716A-1EDD-4AFF-82F1-7EEB94C8272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35A48095-BD86-452B-8F00-1B60DA68ADA1}" type="pres">
      <dgm:prSet presAssocID="{C1D9716A-1EDD-4AFF-82F1-7EEB94C82726}" presName="spaceRect" presStyleCnt="0"/>
      <dgm:spPr/>
    </dgm:pt>
    <dgm:pt modelId="{F41C0008-CB19-4905-8525-449A687656FD}" type="pres">
      <dgm:prSet presAssocID="{C1D9716A-1EDD-4AFF-82F1-7EEB94C8272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81D7A08-6440-4C27-9097-53758C7FA48D}" type="presOf" srcId="{300A17A2-8D57-4509-9D13-B9211AAE82EE}" destId="{44ED6BDE-8B78-4E07-BFFD-6CE250A3E970}" srcOrd="0" destOrd="0" presId="urn:microsoft.com/office/officeart/2018/2/layout/IconVerticalSolidList"/>
    <dgm:cxn modelId="{9ACBCC9A-04F5-4DA3-B859-DF749DE1941E}" srcId="{CBC16FBF-9C32-4631-93D5-310A086DBED4}" destId="{300A17A2-8D57-4509-9D13-B9211AAE82EE}" srcOrd="0" destOrd="0" parTransId="{5206D274-0D3F-4F64-A82B-D56FAF2E6826}" sibTransId="{D3557567-6AC9-44DE-9630-62FEB1E9ECD3}"/>
    <dgm:cxn modelId="{976E2CB8-944A-4F80-99A9-DE020411E615}" srcId="{CBC16FBF-9C32-4631-93D5-310A086DBED4}" destId="{C1D9716A-1EDD-4AFF-82F1-7EEB94C82726}" srcOrd="1" destOrd="0" parTransId="{A1EF051D-0182-4710-A730-520B2020EA35}" sibTransId="{B3880A4C-AE7E-47E4-9971-43AE9B154AA9}"/>
    <dgm:cxn modelId="{BDA729C6-22EF-489F-B391-91EAD7D18D93}" type="presOf" srcId="{CBC16FBF-9C32-4631-93D5-310A086DBED4}" destId="{7ED8D263-8B09-47E2-96A7-999FBBD46158}" srcOrd="0" destOrd="0" presId="urn:microsoft.com/office/officeart/2018/2/layout/IconVerticalSolidList"/>
    <dgm:cxn modelId="{9D95CECC-E224-4567-92B2-2797C44369FA}" type="presOf" srcId="{C1D9716A-1EDD-4AFF-82F1-7EEB94C82726}" destId="{F41C0008-CB19-4905-8525-449A687656FD}" srcOrd="0" destOrd="0" presId="urn:microsoft.com/office/officeart/2018/2/layout/IconVerticalSolidList"/>
    <dgm:cxn modelId="{1B478831-4A45-4A97-A541-9557D4DDDAC6}" type="presParOf" srcId="{7ED8D263-8B09-47E2-96A7-999FBBD46158}" destId="{25BB9B10-4804-4659-9B82-DC02A2F02A50}" srcOrd="0" destOrd="0" presId="urn:microsoft.com/office/officeart/2018/2/layout/IconVerticalSolidList"/>
    <dgm:cxn modelId="{51AFFE0D-75FF-4852-81C5-EB6522604BD6}" type="presParOf" srcId="{25BB9B10-4804-4659-9B82-DC02A2F02A50}" destId="{1B7756DB-C267-4994-907C-ED849E14D672}" srcOrd="0" destOrd="0" presId="urn:microsoft.com/office/officeart/2018/2/layout/IconVerticalSolidList"/>
    <dgm:cxn modelId="{F7E53FCB-7531-47AD-A60D-98D614DA1A59}" type="presParOf" srcId="{25BB9B10-4804-4659-9B82-DC02A2F02A50}" destId="{45F31C26-0D01-42A0-B77E-5282BB70A2A1}" srcOrd="1" destOrd="0" presId="urn:microsoft.com/office/officeart/2018/2/layout/IconVerticalSolidList"/>
    <dgm:cxn modelId="{497BA324-683A-4119-9ED2-3D7B4293203F}" type="presParOf" srcId="{25BB9B10-4804-4659-9B82-DC02A2F02A50}" destId="{C263604B-CC22-4D8A-BD3E-95B2F9DB5977}" srcOrd="2" destOrd="0" presId="urn:microsoft.com/office/officeart/2018/2/layout/IconVerticalSolidList"/>
    <dgm:cxn modelId="{B38030C8-67FA-4B86-9E34-AB49EDED60C9}" type="presParOf" srcId="{25BB9B10-4804-4659-9B82-DC02A2F02A50}" destId="{44ED6BDE-8B78-4E07-BFFD-6CE250A3E970}" srcOrd="3" destOrd="0" presId="urn:microsoft.com/office/officeart/2018/2/layout/IconVerticalSolidList"/>
    <dgm:cxn modelId="{9689F0C4-A080-4BE7-8004-41B1BC7A2D2E}" type="presParOf" srcId="{7ED8D263-8B09-47E2-96A7-999FBBD46158}" destId="{EA2FCF41-3316-48E7-BD8B-62751DE9B7BD}" srcOrd="1" destOrd="0" presId="urn:microsoft.com/office/officeart/2018/2/layout/IconVerticalSolidList"/>
    <dgm:cxn modelId="{A9EB4429-7A54-4BF1-86A6-72F90BAC96E1}" type="presParOf" srcId="{7ED8D263-8B09-47E2-96A7-999FBBD46158}" destId="{976FE909-7C59-4028-A8BE-532EB32C6580}" srcOrd="2" destOrd="0" presId="urn:microsoft.com/office/officeart/2018/2/layout/IconVerticalSolidList"/>
    <dgm:cxn modelId="{E4268A27-6FD9-4B1A-AADE-DF8D25DDB2BF}" type="presParOf" srcId="{976FE909-7C59-4028-A8BE-532EB32C6580}" destId="{431A4474-BEF8-45C9-835E-865B51619494}" srcOrd="0" destOrd="0" presId="urn:microsoft.com/office/officeart/2018/2/layout/IconVerticalSolidList"/>
    <dgm:cxn modelId="{6C8CC4DE-B8A7-461D-950B-589E4D7D1E6A}" type="presParOf" srcId="{976FE909-7C59-4028-A8BE-532EB32C6580}" destId="{DD11D24C-F00F-4A30-9E01-A785E4BE8583}" srcOrd="1" destOrd="0" presId="urn:microsoft.com/office/officeart/2018/2/layout/IconVerticalSolidList"/>
    <dgm:cxn modelId="{B2D967C2-7B76-4CD3-9BAA-5F650C27DCFC}" type="presParOf" srcId="{976FE909-7C59-4028-A8BE-532EB32C6580}" destId="{35A48095-BD86-452B-8F00-1B60DA68ADA1}" srcOrd="2" destOrd="0" presId="urn:microsoft.com/office/officeart/2018/2/layout/IconVerticalSolidList"/>
    <dgm:cxn modelId="{B5A9ABE2-BA59-42EA-B5CC-3CBBE2603B83}" type="presParOf" srcId="{976FE909-7C59-4028-A8BE-532EB32C6580}" destId="{F41C0008-CB19-4905-8525-449A687656F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353A20C-C55E-490C-ACF8-00603C9FE15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865D2BD-5D31-44FA-AECD-D45533260F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limit any nonessential visitors, volunteers, and activities involving external groups</a:t>
          </a:r>
        </a:p>
      </dgm:t>
    </dgm:pt>
    <dgm:pt modelId="{0067484A-8D1B-4707-8B20-C4F2420D06A5}" type="parTrans" cxnId="{4733B458-0C47-44B4-BD0F-4B6A2D27FD96}">
      <dgm:prSet/>
      <dgm:spPr/>
      <dgm:t>
        <a:bodyPr/>
        <a:lstStyle/>
        <a:p>
          <a:endParaRPr lang="en-US"/>
        </a:p>
      </dgm:t>
    </dgm:pt>
    <dgm:pt modelId="{652274E6-1C88-4022-9C7B-A9A3EC674918}" type="sibTrans" cxnId="{4733B458-0C47-44B4-BD0F-4B6A2D27FD96}">
      <dgm:prSet/>
      <dgm:spPr/>
      <dgm:t>
        <a:bodyPr/>
        <a:lstStyle/>
        <a:p>
          <a:endParaRPr lang="en-US"/>
        </a:p>
      </dgm:t>
    </dgm:pt>
    <dgm:pt modelId="{53DA3F36-55E5-4571-9D27-3163E441D6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pursue virtual activities and events in lieu of field trips</a:t>
          </a:r>
        </a:p>
      </dgm:t>
    </dgm:pt>
    <dgm:pt modelId="{9D31B813-F9D9-42A2-B7B5-1375654B42DC}" type="parTrans" cxnId="{91A9D5F7-B670-4228-958A-FF319BE0479B}">
      <dgm:prSet/>
      <dgm:spPr/>
      <dgm:t>
        <a:bodyPr/>
        <a:lstStyle/>
        <a:p>
          <a:endParaRPr lang="en-US"/>
        </a:p>
      </dgm:t>
    </dgm:pt>
    <dgm:pt modelId="{3EAFF588-312C-4791-AD8D-C13AB2176E2F}" type="sibTrans" cxnId="{91A9D5F7-B670-4228-958A-FF319BE0479B}">
      <dgm:prSet/>
      <dgm:spPr/>
      <dgm:t>
        <a:bodyPr/>
        <a:lstStyle/>
        <a:p>
          <a:endParaRPr lang="en-US"/>
        </a:p>
      </dgm:t>
    </dgm:pt>
    <dgm:pt modelId="{8FEFBDD6-6505-4860-B892-722836AC85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avoid taking multiple groups to the bathrooms at once </a:t>
          </a:r>
        </a:p>
      </dgm:t>
    </dgm:pt>
    <dgm:pt modelId="{31F4B785-7B6E-4620-9679-E6AD6D4E67C6}" type="parTrans" cxnId="{22D4A410-581D-40A6-BA82-F839B0FB0D44}">
      <dgm:prSet/>
      <dgm:spPr/>
      <dgm:t>
        <a:bodyPr/>
        <a:lstStyle/>
        <a:p>
          <a:endParaRPr lang="en-US"/>
        </a:p>
      </dgm:t>
    </dgm:pt>
    <dgm:pt modelId="{06F8B109-785F-455A-9D29-AA566D65BDBE}" type="sibTrans" cxnId="{22D4A410-581D-40A6-BA82-F839B0FB0D44}">
      <dgm:prSet/>
      <dgm:spPr/>
      <dgm:t>
        <a:bodyPr/>
        <a:lstStyle/>
        <a:p>
          <a:endParaRPr lang="en-US"/>
        </a:p>
      </dgm:t>
    </dgm:pt>
    <dgm:pt modelId="{8774BAF1-2592-41A8-AF95-0C0EA2E40CA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offer outdoor play in staggered shifts (wash hands after outdoor play)</a:t>
          </a:r>
        </a:p>
      </dgm:t>
    </dgm:pt>
    <dgm:pt modelId="{65058A0E-436A-414B-8F0C-29591B26F771}" type="parTrans" cxnId="{80B4F0B6-F083-41F3-82F1-E7E40FBAC5B4}">
      <dgm:prSet/>
      <dgm:spPr/>
      <dgm:t>
        <a:bodyPr/>
        <a:lstStyle/>
        <a:p>
          <a:endParaRPr lang="en-US"/>
        </a:p>
      </dgm:t>
    </dgm:pt>
    <dgm:pt modelId="{AE2DCC18-244F-438F-A7FE-3F8142B83069}" type="sibTrans" cxnId="{80B4F0B6-F083-41F3-82F1-E7E40FBAC5B4}">
      <dgm:prSet/>
      <dgm:spPr/>
      <dgm:t>
        <a:bodyPr/>
        <a:lstStyle/>
        <a:p>
          <a:endParaRPr lang="en-US"/>
        </a:p>
      </dgm:t>
    </dgm:pt>
    <dgm:pt modelId="{48225559-7553-4716-AFC4-BC904C2812EE}" type="pres">
      <dgm:prSet presAssocID="{F353A20C-C55E-490C-ACF8-00603C9FE15E}" presName="root" presStyleCnt="0">
        <dgm:presLayoutVars>
          <dgm:dir/>
          <dgm:resizeHandles val="exact"/>
        </dgm:presLayoutVars>
      </dgm:prSet>
      <dgm:spPr/>
    </dgm:pt>
    <dgm:pt modelId="{3F75E920-D561-4292-A6ED-0D6CD7E4E204}" type="pres">
      <dgm:prSet presAssocID="{0865D2BD-5D31-44FA-AECD-D45533260FEE}" presName="compNode" presStyleCnt="0"/>
      <dgm:spPr/>
    </dgm:pt>
    <dgm:pt modelId="{C4F2EE4B-FBB3-432F-9C82-A953283AFE0D}" type="pres">
      <dgm:prSet presAssocID="{0865D2BD-5D31-44FA-AECD-D45533260FEE}" presName="bgRect" presStyleLbl="bgShp" presStyleIdx="0" presStyleCnt="4"/>
      <dgm:spPr/>
    </dgm:pt>
    <dgm:pt modelId="{4B6A12B1-A698-4224-A9BD-16883D594600}" type="pres">
      <dgm:prSet presAssocID="{0865D2BD-5D31-44FA-AECD-D45533260FE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723ECECC-FCC6-4509-9ED3-A4D5FF4743B2}" type="pres">
      <dgm:prSet presAssocID="{0865D2BD-5D31-44FA-AECD-D45533260FEE}" presName="spaceRect" presStyleCnt="0"/>
      <dgm:spPr/>
    </dgm:pt>
    <dgm:pt modelId="{DA3AF062-CBFF-4D1C-9969-6ABB74F42B3E}" type="pres">
      <dgm:prSet presAssocID="{0865D2BD-5D31-44FA-AECD-D45533260FEE}" presName="parTx" presStyleLbl="revTx" presStyleIdx="0" presStyleCnt="4">
        <dgm:presLayoutVars>
          <dgm:chMax val="0"/>
          <dgm:chPref val="0"/>
        </dgm:presLayoutVars>
      </dgm:prSet>
      <dgm:spPr/>
    </dgm:pt>
    <dgm:pt modelId="{4E2B563F-E389-49C1-BA22-0F62BCFE2997}" type="pres">
      <dgm:prSet presAssocID="{652274E6-1C88-4022-9C7B-A9A3EC674918}" presName="sibTrans" presStyleCnt="0"/>
      <dgm:spPr/>
    </dgm:pt>
    <dgm:pt modelId="{6980E281-BB2D-44CA-9999-81DDF3A68F55}" type="pres">
      <dgm:prSet presAssocID="{53DA3F36-55E5-4571-9D27-3163E441D6DA}" presName="compNode" presStyleCnt="0"/>
      <dgm:spPr/>
    </dgm:pt>
    <dgm:pt modelId="{0307B999-8DFC-4FD4-A754-F90672D7C8C0}" type="pres">
      <dgm:prSet presAssocID="{53DA3F36-55E5-4571-9D27-3163E441D6DA}" presName="bgRect" presStyleLbl="bgShp" presStyleIdx="1" presStyleCnt="4"/>
      <dgm:spPr/>
    </dgm:pt>
    <dgm:pt modelId="{D7ADCE80-A88D-4288-8A0D-406CB0661426}" type="pres">
      <dgm:prSet presAssocID="{53DA3F36-55E5-4571-9D27-3163E441D6D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E8F81A92-EBD7-49A2-971E-9D9A0E9C5453}" type="pres">
      <dgm:prSet presAssocID="{53DA3F36-55E5-4571-9D27-3163E441D6DA}" presName="spaceRect" presStyleCnt="0"/>
      <dgm:spPr/>
    </dgm:pt>
    <dgm:pt modelId="{E85CDCD0-A92A-463D-B175-266886D41881}" type="pres">
      <dgm:prSet presAssocID="{53DA3F36-55E5-4571-9D27-3163E441D6DA}" presName="parTx" presStyleLbl="revTx" presStyleIdx="1" presStyleCnt="4">
        <dgm:presLayoutVars>
          <dgm:chMax val="0"/>
          <dgm:chPref val="0"/>
        </dgm:presLayoutVars>
      </dgm:prSet>
      <dgm:spPr/>
    </dgm:pt>
    <dgm:pt modelId="{EF426885-A21C-4BDD-A2CE-F9F3CCB48F25}" type="pres">
      <dgm:prSet presAssocID="{3EAFF588-312C-4791-AD8D-C13AB2176E2F}" presName="sibTrans" presStyleCnt="0"/>
      <dgm:spPr/>
    </dgm:pt>
    <dgm:pt modelId="{F083FC49-03E2-4317-8C7D-3F3A08E82ED6}" type="pres">
      <dgm:prSet presAssocID="{8FEFBDD6-6505-4860-B892-722836AC85AE}" presName="compNode" presStyleCnt="0"/>
      <dgm:spPr/>
    </dgm:pt>
    <dgm:pt modelId="{E7EC950E-95B7-42EC-B2FB-1281F52B24E2}" type="pres">
      <dgm:prSet presAssocID="{8FEFBDD6-6505-4860-B892-722836AC85AE}" presName="bgRect" presStyleLbl="bgShp" presStyleIdx="2" presStyleCnt="4"/>
      <dgm:spPr/>
    </dgm:pt>
    <dgm:pt modelId="{0DC0C306-FBA7-4E0D-9400-59EEB50151A8}" type="pres">
      <dgm:prSet presAssocID="{8FEFBDD6-6505-4860-B892-722836AC85A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3E13C326-F5D1-4873-BB89-70DC4BDE7E6B}" type="pres">
      <dgm:prSet presAssocID="{8FEFBDD6-6505-4860-B892-722836AC85AE}" presName="spaceRect" presStyleCnt="0"/>
      <dgm:spPr/>
    </dgm:pt>
    <dgm:pt modelId="{CD7BA772-B946-466B-9A98-C1238D00F658}" type="pres">
      <dgm:prSet presAssocID="{8FEFBDD6-6505-4860-B892-722836AC85AE}" presName="parTx" presStyleLbl="revTx" presStyleIdx="2" presStyleCnt="4">
        <dgm:presLayoutVars>
          <dgm:chMax val="0"/>
          <dgm:chPref val="0"/>
        </dgm:presLayoutVars>
      </dgm:prSet>
      <dgm:spPr/>
    </dgm:pt>
    <dgm:pt modelId="{DF7D7363-6543-426B-9179-47760914F5BB}" type="pres">
      <dgm:prSet presAssocID="{06F8B109-785F-455A-9D29-AA566D65BDBE}" presName="sibTrans" presStyleCnt="0"/>
      <dgm:spPr/>
    </dgm:pt>
    <dgm:pt modelId="{1DE9F861-E1D9-46E1-9274-B71E93EBF166}" type="pres">
      <dgm:prSet presAssocID="{8774BAF1-2592-41A8-AF95-0C0EA2E40CAD}" presName="compNode" presStyleCnt="0"/>
      <dgm:spPr/>
    </dgm:pt>
    <dgm:pt modelId="{A6638650-646E-489A-9E21-8209677E018B}" type="pres">
      <dgm:prSet presAssocID="{8774BAF1-2592-41A8-AF95-0C0EA2E40CAD}" presName="bgRect" presStyleLbl="bgShp" presStyleIdx="3" presStyleCnt="4"/>
      <dgm:spPr/>
    </dgm:pt>
    <dgm:pt modelId="{20F1FD4C-0072-490A-B90D-40FF1E34591D}" type="pres">
      <dgm:prSet presAssocID="{8774BAF1-2592-41A8-AF95-0C0EA2E40CA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wer"/>
        </a:ext>
      </dgm:extLst>
    </dgm:pt>
    <dgm:pt modelId="{6473B0C9-6EB1-4B19-A536-3E4511B7175F}" type="pres">
      <dgm:prSet presAssocID="{8774BAF1-2592-41A8-AF95-0C0EA2E40CAD}" presName="spaceRect" presStyleCnt="0"/>
      <dgm:spPr/>
    </dgm:pt>
    <dgm:pt modelId="{4892BBA8-60A8-4CAE-B034-0D705671DCF9}" type="pres">
      <dgm:prSet presAssocID="{8774BAF1-2592-41A8-AF95-0C0EA2E40CA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2D4A410-581D-40A6-BA82-F839B0FB0D44}" srcId="{F353A20C-C55E-490C-ACF8-00603C9FE15E}" destId="{8FEFBDD6-6505-4860-B892-722836AC85AE}" srcOrd="2" destOrd="0" parTransId="{31F4B785-7B6E-4620-9679-E6AD6D4E67C6}" sibTransId="{06F8B109-785F-455A-9D29-AA566D65BDBE}"/>
    <dgm:cxn modelId="{DBC81C1F-93E4-4DEF-A9B1-D12F68A926BA}" type="presOf" srcId="{8FEFBDD6-6505-4860-B892-722836AC85AE}" destId="{CD7BA772-B946-466B-9A98-C1238D00F658}" srcOrd="0" destOrd="0" presId="urn:microsoft.com/office/officeart/2018/2/layout/IconVerticalSolidList"/>
    <dgm:cxn modelId="{8A25612D-235E-40A2-BDFF-D19CA7F04515}" type="presOf" srcId="{F353A20C-C55E-490C-ACF8-00603C9FE15E}" destId="{48225559-7553-4716-AFC4-BC904C2812EE}" srcOrd="0" destOrd="0" presId="urn:microsoft.com/office/officeart/2018/2/layout/IconVerticalSolidList"/>
    <dgm:cxn modelId="{BFA81E5F-8902-4103-8313-74683D6E1A8B}" type="presOf" srcId="{8774BAF1-2592-41A8-AF95-0C0EA2E40CAD}" destId="{4892BBA8-60A8-4CAE-B034-0D705671DCF9}" srcOrd="0" destOrd="0" presId="urn:microsoft.com/office/officeart/2018/2/layout/IconVerticalSolidList"/>
    <dgm:cxn modelId="{4733B458-0C47-44B4-BD0F-4B6A2D27FD96}" srcId="{F353A20C-C55E-490C-ACF8-00603C9FE15E}" destId="{0865D2BD-5D31-44FA-AECD-D45533260FEE}" srcOrd="0" destOrd="0" parTransId="{0067484A-8D1B-4707-8B20-C4F2420D06A5}" sibTransId="{652274E6-1C88-4022-9C7B-A9A3EC674918}"/>
    <dgm:cxn modelId="{80B4F0B6-F083-41F3-82F1-E7E40FBAC5B4}" srcId="{F353A20C-C55E-490C-ACF8-00603C9FE15E}" destId="{8774BAF1-2592-41A8-AF95-0C0EA2E40CAD}" srcOrd="3" destOrd="0" parTransId="{65058A0E-436A-414B-8F0C-29591B26F771}" sibTransId="{AE2DCC18-244F-438F-A7FE-3F8142B83069}"/>
    <dgm:cxn modelId="{CE0D87CD-277C-40E9-BAC4-83DA99DAB3D2}" type="presOf" srcId="{0865D2BD-5D31-44FA-AECD-D45533260FEE}" destId="{DA3AF062-CBFF-4D1C-9969-6ABB74F42B3E}" srcOrd="0" destOrd="0" presId="urn:microsoft.com/office/officeart/2018/2/layout/IconVerticalSolidList"/>
    <dgm:cxn modelId="{91A9D5F7-B670-4228-958A-FF319BE0479B}" srcId="{F353A20C-C55E-490C-ACF8-00603C9FE15E}" destId="{53DA3F36-55E5-4571-9D27-3163E441D6DA}" srcOrd="1" destOrd="0" parTransId="{9D31B813-F9D9-42A2-B7B5-1375654B42DC}" sibTransId="{3EAFF588-312C-4791-AD8D-C13AB2176E2F}"/>
    <dgm:cxn modelId="{E8CE51FD-BDEC-4F86-9512-57C521AA1663}" type="presOf" srcId="{53DA3F36-55E5-4571-9D27-3163E441D6DA}" destId="{E85CDCD0-A92A-463D-B175-266886D41881}" srcOrd="0" destOrd="0" presId="urn:microsoft.com/office/officeart/2018/2/layout/IconVerticalSolidList"/>
    <dgm:cxn modelId="{B13AFFA3-02FA-4B5B-89C9-3BA4D82DEC65}" type="presParOf" srcId="{48225559-7553-4716-AFC4-BC904C2812EE}" destId="{3F75E920-D561-4292-A6ED-0D6CD7E4E204}" srcOrd="0" destOrd="0" presId="urn:microsoft.com/office/officeart/2018/2/layout/IconVerticalSolidList"/>
    <dgm:cxn modelId="{988CE929-46AB-4631-AC3D-CD92DF69A68F}" type="presParOf" srcId="{3F75E920-D561-4292-A6ED-0D6CD7E4E204}" destId="{C4F2EE4B-FBB3-432F-9C82-A953283AFE0D}" srcOrd="0" destOrd="0" presId="urn:microsoft.com/office/officeart/2018/2/layout/IconVerticalSolidList"/>
    <dgm:cxn modelId="{9CCB663A-51EE-4C0A-9DA0-BEFAD4BB18C2}" type="presParOf" srcId="{3F75E920-D561-4292-A6ED-0D6CD7E4E204}" destId="{4B6A12B1-A698-4224-A9BD-16883D594600}" srcOrd="1" destOrd="0" presId="urn:microsoft.com/office/officeart/2018/2/layout/IconVerticalSolidList"/>
    <dgm:cxn modelId="{9B69FF96-E516-4097-AA83-A092AF756B75}" type="presParOf" srcId="{3F75E920-D561-4292-A6ED-0D6CD7E4E204}" destId="{723ECECC-FCC6-4509-9ED3-A4D5FF4743B2}" srcOrd="2" destOrd="0" presId="urn:microsoft.com/office/officeart/2018/2/layout/IconVerticalSolidList"/>
    <dgm:cxn modelId="{9C2B6847-5E13-4050-B98E-58BE186DB44F}" type="presParOf" srcId="{3F75E920-D561-4292-A6ED-0D6CD7E4E204}" destId="{DA3AF062-CBFF-4D1C-9969-6ABB74F42B3E}" srcOrd="3" destOrd="0" presId="urn:microsoft.com/office/officeart/2018/2/layout/IconVerticalSolidList"/>
    <dgm:cxn modelId="{263A61F9-B829-4BB0-ABDE-006D50259168}" type="presParOf" srcId="{48225559-7553-4716-AFC4-BC904C2812EE}" destId="{4E2B563F-E389-49C1-BA22-0F62BCFE2997}" srcOrd="1" destOrd="0" presId="urn:microsoft.com/office/officeart/2018/2/layout/IconVerticalSolidList"/>
    <dgm:cxn modelId="{99C375E9-AECA-4336-B9BD-7E44E83AB9B8}" type="presParOf" srcId="{48225559-7553-4716-AFC4-BC904C2812EE}" destId="{6980E281-BB2D-44CA-9999-81DDF3A68F55}" srcOrd="2" destOrd="0" presId="urn:microsoft.com/office/officeart/2018/2/layout/IconVerticalSolidList"/>
    <dgm:cxn modelId="{7201F7E7-CA9B-49E0-8AE6-D9C2AE2A2506}" type="presParOf" srcId="{6980E281-BB2D-44CA-9999-81DDF3A68F55}" destId="{0307B999-8DFC-4FD4-A754-F90672D7C8C0}" srcOrd="0" destOrd="0" presId="urn:microsoft.com/office/officeart/2018/2/layout/IconVerticalSolidList"/>
    <dgm:cxn modelId="{3C9FE2C3-05BC-4484-A231-4A93686AD0C1}" type="presParOf" srcId="{6980E281-BB2D-44CA-9999-81DDF3A68F55}" destId="{D7ADCE80-A88D-4288-8A0D-406CB0661426}" srcOrd="1" destOrd="0" presId="urn:microsoft.com/office/officeart/2018/2/layout/IconVerticalSolidList"/>
    <dgm:cxn modelId="{D323D1AC-C020-4B34-85F9-E25FD55E0EAC}" type="presParOf" srcId="{6980E281-BB2D-44CA-9999-81DDF3A68F55}" destId="{E8F81A92-EBD7-49A2-971E-9D9A0E9C5453}" srcOrd="2" destOrd="0" presId="urn:microsoft.com/office/officeart/2018/2/layout/IconVerticalSolidList"/>
    <dgm:cxn modelId="{02C2AAAE-1646-4548-926C-541ECC7BB8F4}" type="presParOf" srcId="{6980E281-BB2D-44CA-9999-81DDF3A68F55}" destId="{E85CDCD0-A92A-463D-B175-266886D41881}" srcOrd="3" destOrd="0" presId="urn:microsoft.com/office/officeart/2018/2/layout/IconVerticalSolidList"/>
    <dgm:cxn modelId="{1EAC01D5-22E3-4FF4-8595-09C115918525}" type="presParOf" srcId="{48225559-7553-4716-AFC4-BC904C2812EE}" destId="{EF426885-A21C-4BDD-A2CE-F9F3CCB48F25}" srcOrd="3" destOrd="0" presId="urn:microsoft.com/office/officeart/2018/2/layout/IconVerticalSolidList"/>
    <dgm:cxn modelId="{CBE017E5-BA69-422D-A6B3-13D5B7F6E08F}" type="presParOf" srcId="{48225559-7553-4716-AFC4-BC904C2812EE}" destId="{F083FC49-03E2-4317-8C7D-3F3A08E82ED6}" srcOrd="4" destOrd="0" presId="urn:microsoft.com/office/officeart/2018/2/layout/IconVerticalSolidList"/>
    <dgm:cxn modelId="{E8F2E1B3-F68C-4D90-BCC8-D2239CF1BA64}" type="presParOf" srcId="{F083FC49-03E2-4317-8C7D-3F3A08E82ED6}" destId="{E7EC950E-95B7-42EC-B2FB-1281F52B24E2}" srcOrd="0" destOrd="0" presId="urn:microsoft.com/office/officeart/2018/2/layout/IconVerticalSolidList"/>
    <dgm:cxn modelId="{0AD8AB07-5815-437A-8761-4895C7ECFBB6}" type="presParOf" srcId="{F083FC49-03E2-4317-8C7D-3F3A08E82ED6}" destId="{0DC0C306-FBA7-4E0D-9400-59EEB50151A8}" srcOrd="1" destOrd="0" presId="urn:microsoft.com/office/officeart/2018/2/layout/IconVerticalSolidList"/>
    <dgm:cxn modelId="{7C223EAA-962F-4136-9C6B-F7E448FAFA92}" type="presParOf" srcId="{F083FC49-03E2-4317-8C7D-3F3A08E82ED6}" destId="{3E13C326-F5D1-4873-BB89-70DC4BDE7E6B}" srcOrd="2" destOrd="0" presId="urn:microsoft.com/office/officeart/2018/2/layout/IconVerticalSolidList"/>
    <dgm:cxn modelId="{E8678AD2-D162-41AC-863F-D0AB8C1D7D4A}" type="presParOf" srcId="{F083FC49-03E2-4317-8C7D-3F3A08E82ED6}" destId="{CD7BA772-B946-466B-9A98-C1238D00F658}" srcOrd="3" destOrd="0" presId="urn:microsoft.com/office/officeart/2018/2/layout/IconVerticalSolidList"/>
    <dgm:cxn modelId="{900899A8-231B-4733-B435-17E805F95096}" type="presParOf" srcId="{48225559-7553-4716-AFC4-BC904C2812EE}" destId="{DF7D7363-6543-426B-9179-47760914F5BB}" srcOrd="5" destOrd="0" presId="urn:microsoft.com/office/officeart/2018/2/layout/IconVerticalSolidList"/>
    <dgm:cxn modelId="{94CA3A83-7548-4F65-81A4-68746A957597}" type="presParOf" srcId="{48225559-7553-4716-AFC4-BC904C2812EE}" destId="{1DE9F861-E1D9-46E1-9274-B71E93EBF166}" srcOrd="6" destOrd="0" presId="urn:microsoft.com/office/officeart/2018/2/layout/IconVerticalSolidList"/>
    <dgm:cxn modelId="{0868F96B-CFD6-4437-9D6E-68093820FAFD}" type="presParOf" srcId="{1DE9F861-E1D9-46E1-9274-B71E93EBF166}" destId="{A6638650-646E-489A-9E21-8209677E018B}" srcOrd="0" destOrd="0" presId="urn:microsoft.com/office/officeart/2018/2/layout/IconVerticalSolidList"/>
    <dgm:cxn modelId="{B088824D-2751-4C97-BC40-D0F9DFAA39A4}" type="presParOf" srcId="{1DE9F861-E1D9-46E1-9274-B71E93EBF166}" destId="{20F1FD4C-0072-490A-B90D-40FF1E34591D}" srcOrd="1" destOrd="0" presId="urn:microsoft.com/office/officeart/2018/2/layout/IconVerticalSolidList"/>
    <dgm:cxn modelId="{F84C4B79-1D03-417A-99BF-102BFDC94974}" type="presParOf" srcId="{1DE9F861-E1D9-46E1-9274-B71E93EBF166}" destId="{6473B0C9-6EB1-4B19-A536-3E4511B7175F}" srcOrd="2" destOrd="0" presId="urn:microsoft.com/office/officeart/2018/2/layout/IconVerticalSolidList"/>
    <dgm:cxn modelId="{A8E2320E-3AF9-46E2-8A45-C4B5113C4751}" type="presParOf" srcId="{1DE9F861-E1D9-46E1-9274-B71E93EBF166}" destId="{4892BBA8-60A8-4CAE-B034-0D705671DCF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66E137-4B30-4C99-991D-0F008428736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ACA26DD-B3A1-4EEC-A1CD-DAA6893B0B72}">
      <dgm:prSet/>
      <dgm:spPr/>
      <dgm:t>
        <a:bodyPr/>
        <a:lstStyle/>
        <a:p>
          <a:r>
            <a:rPr lang="en-US" dirty="0"/>
            <a:t>exercise caution if using shared public amenities like picnic tables and benches. Assume such equipment has not been cleaned. </a:t>
          </a:r>
        </a:p>
      </dgm:t>
    </dgm:pt>
    <dgm:pt modelId="{21710894-0EAC-4703-A09F-BF12709F6D7E}" type="parTrans" cxnId="{F1783744-D615-4735-8C12-F35D3F68C0D5}">
      <dgm:prSet/>
      <dgm:spPr/>
      <dgm:t>
        <a:bodyPr/>
        <a:lstStyle/>
        <a:p>
          <a:endParaRPr lang="en-US"/>
        </a:p>
      </dgm:t>
    </dgm:pt>
    <dgm:pt modelId="{CA333A0C-617F-492D-8BA0-B327004CFA45}" type="sibTrans" cxnId="{F1783744-D615-4735-8C12-F35D3F68C0D5}">
      <dgm:prSet/>
      <dgm:spPr/>
      <dgm:t>
        <a:bodyPr/>
        <a:lstStyle/>
        <a:p>
          <a:endParaRPr lang="en-US"/>
        </a:p>
      </dgm:t>
    </dgm:pt>
    <dgm:pt modelId="{C6EE9D03-D573-40B9-839F-F7AEAC254FAC}">
      <dgm:prSet/>
      <dgm:spPr/>
      <dgm:t>
        <a:bodyPr/>
        <a:lstStyle/>
        <a:p>
          <a:r>
            <a:rPr lang="en-US" dirty="0"/>
            <a:t>have staff, volunteers, and participants wash hands or use hand sanitizer if they come into contact or use shared amenities</a:t>
          </a:r>
        </a:p>
      </dgm:t>
    </dgm:pt>
    <dgm:pt modelId="{8FCB52A1-820A-434C-8275-CA1A8763ACB6}" type="parTrans" cxnId="{A0F64FED-787A-4DFE-83C5-C465592B835E}">
      <dgm:prSet/>
      <dgm:spPr/>
      <dgm:t>
        <a:bodyPr/>
        <a:lstStyle/>
        <a:p>
          <a:endParaRPr lang="en-US"/>
        </a:p>
      </dgm:t>
    </dgm:pt>
    <dgm:pt modelId="{219A4BCD-5223-442C-8938-DE24CD4234D4}" type="sibTrans" cxnId="{A0F64FED-787A-4DFE-83C5-C465592B835E}">
      <dgm:prSet/>
      <dgm:spPr/>
      <dgm:t>
        <a:bodyPr/>
        <a:lstStyle/>
        <a:p>
          <a:endParaRPr lang="en-US"/>
        </a:p>
      </dgm:t>
    </dgm:pt>
    <dgm:pt modelId="{4987A6A2-98BB-471D-A670-4017E0218333}">
      <dgm:prSet/>
      <dgm:spPr/>
      <dgm:t>
        <a:bodyPr/>
        <a:lstStyle/>
        <a:p>
          <a:r>
            <a:rPr lang="en-US" dirty="0"/>
            <a:t>have hand sanitizer and tissues readily available for use by staff, volunteers, and participants</a:t>
          </a:r>
        </a:p>
      </dgm:t>
    </dgm:pt>
    <dgm:pt modelId="{2E95E9E7-744C-48D8-A365-E61E09BE9AE7}" type="parTrans" cxnId="{05E40C24-1229-44B4-8AE6-E0A400D47315}">
      <dgm:prSet/>
      <dgm:spPr/>
      <dgm:t>
        <a:bodyPr/>
        <a:lstStyle/>
        <a:p>
          <a:endParaRPr lang="en-US"/>
        </a:p>
      </dgm:t>
    </dgm:pt>
    <dgm:pt modelId="{C5B0561A-7EE9-4AB4-B8CF-818F4297CDB5}" type="sibTrans" cxnId="{05E40C24-1229-44B4-8AE6-E0A400D47315}">
      <dgm:prSet/>
      <dgm:spPr/>
      <dgm:t>
        <a:bodyPr/>
        <a:lstStyle/>
        <a:p>
          <a:endParaRPr lang="en-US"/>
        </a:p>
      </dgm:t>
    </dgm:pt>
    <dgm:pt modelId="{A551DAF0-B490-4D9C-BC62-5EE8F8E03EF5}" type="pres">
      <dgm:prSet presAssocID="{8466E137-4B30-4C99-991D-0F0084287364}" presName="root" presStyleCnt="0">
        <dgm:presLayoutVars>
          <dgm:dir/>
          <dgm:resizeHandles val="exact"/>
        </dgm:presLayoutVars>
      </dgm:prSet>
      <dgm:spPr/>
    </dgm:pt>
    <dgm:pt modelId="{39F5813A-3E4E-48E6-97B0-C19F63B94D29}" type="pres">
      <dgm:prSet presAssocID="{7ACA26DD-B3A1-4EEC-A1CD-DAA6893B0B72}" presName="compNode" presStyleCnt="0"/>
      <dgm:spPr/>
    </dgm:pt>
    <dgm:pt modelId="{76317B66-01E4-456C-8579-80DBD34321C5}" type="pres">
      <dgm:prSet presAssocID="{7ACA26DD-B3A1-4EEC-A1CD-DAA6893B0B72}" presName="bgRect" presStyleLbl="bgShp" presStyleIdx="0" presStyleCnt="3"/>
      <dgm:spPr/>
    </dgm:pt>
    <dgm:pt modelId="{CAB546F6-1FBD-4511-BA78-B87A2D4B09DE}" type="pres">
      <dgm:prSet presAssocID="{7ACA26DD-B3A1-4EEC-A1CD-DAA6893B0B7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cnic Table"/>
        </a:ext>
      </dgm:extLst>
    </dgm:pt>
    <dgm:pt modelId="{C6ECF8C4-8105-4A96-8F41-EEB78426082B}" type="pres">
      <dgm:prSet presAssocID="{7ACA26DD-B3A1-4EEC-A1CD-DAA6893B0B72}" presName="spaceRect" presStyleCnt="0"/>
      <dgm:spPr/>
    </dgm:pt>
    <dgm:pt modelId="{AF476C33-19F6-4D5B-B5EA-98F6AF6841C2}" type="pres">
      <dgm:prSet presAssocID="{7ACA26DD-B3A1-4EEC-A1CD-DAA6893B0B72}" presName="parTx" presStyleLbl="revTx" presStyleIdx="0" presStyleCnt="3">
        <dgm:presLayoutVars>
          <dgm:chMax val="0"/>
          <dgm:chPref val="0"/>
        </dgm:presLayoutVars>
      </dgm:prSet>
      <dgm:spPr/>
    </dgm:pt>
    <dgm:pt modelId="{41D7D4C2-F4B3-474C-95A8-04011A83023F}" type="pres">
      <dgm:prSet presAssocID="{CA333A0C-617F-492D-8BA0-B327004CFA45}" presName="sibTrans" presStyleCnt="0"/>
      <dgm:spPr/>
    </dgm:pt>
    <dgm:pt modelId="{5BD261FB-9312-460B-B088-C049F6960FD1}" type="pres">
      <dgm:prSet presAssocID="{C6EE9D03-D573-40B9-839F-F7AEAC254FAC}" presName="compNode" presStyleCnt="0"/>
      <dgm:spPr/>
    </dgm:pt>
    <dgm:pt modelId="{3ECADB47-2E1E-453A-9987-8DF8C61687A7}" type="pres">
      <dgm:prSet presAssocID="{C6EE9D03-D573-40B9-839F-F7AEAC254FAC}" presName="bgRect" presStyleLbl="bgShp" presStyleIdx="1" presStyleCnt="3"/>
      <dgm:spPr/>
    </dgm:pt>
    <dgm:pt modelId="{E1759910-2A64-4062-8020-99A50211B3E7}" type="pres">
      <dgm:prSet presAssocID="{C6EE9D03-D573-40B9-839F-F7AEAC254FA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k"/>
        </a:ext>
      </dgm:extLst>
    </dgm:pt>
    <dgm:pt modelId="{E782B634-DB5D-412B-8225-E226C0B413EE}" type="pres">
      <dgm:prSet presAssocID="{C6EE9D03-D573-40B9-839F-F7AEAC254FAC}" presName="spaceRect" presStyleCnt="0"/>
      <dgm:spPr/>
    </dgm:pt>
    <dgm:pt modelId="{6096C3C4-CB79-4EA0-8F58-613619603922}" type="pres">
      <dgm:prSet presAssocID="{C6EE9D03-D573-40B9-839F-F7AEAC254FAC}" presName="parTx" presStyleLbl="revTx" presStyleIdx="1" presStyleCnt="3">
        <dgm:presLayoutVars>
          <dgm:chMax val="0"/>
          <dgm:chPref val="0"/>
        </dgm:presLayoutVars>
      </dgm:prSet>
      <dgm:spPr/>
    </dgm:pt>
    <dgm:pt modelId="{7CC3E378-7FEE-4D21-AF61-918D5432F20D}" type="pres">
      <dgm:prSet presAssocID="{219A4BCD-5223-442C-8938-DE24CD4234D4}" presName="sibTrans" presStyleCnt="0"/>
      <dgm:spPr/>
    </dgm:pt>
    <dgm:pt modelId="{4BE99996-ADC5-45F1-9603-6C3F76CD4533}" type="pres">
      <dgm:prSet presAssocID="{4987A6A2-98BB-471D-A670-4017E0218333}" presName="compNode" presStyleCnt="0"/>
      <dgm:spPr/>
    </dgm:pt>
    <dgm:pt modelId="{476B1C53-0314-4653-94EE-972AD1D6CE56}" type="pres">
      <dgm:prSet presAssocID="{4987A6A2-98BB-471D-A670-4017E0218333}" presName="bgRect" presStyleLbl="bgShp" presStyleIdx="2" presStyleCnt="3"/>
      <dgm:spPr/>
    </dgm:pt>
    <dgm:pt modelId="{59F0898E-FBF2-46A9-8509-716AA8AFE81B}" type="pres">
      <dgm:prSet presAssocID="{4987A6A2-98BB-471D-A670-4017E021833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F4C9F160-69C0-41F6-86CC-B002B492C219}" type="pres">
      <dgm:prSet presAssocID="{4987A6A2-98BB-471D-A670-4017E0218333}" presName="spaceRect" presStyleCnt="0"/>
      <dgm:spPr/>
    </dgm:pt>
    <dgm:pt modelId="{C894B07A-866B-425C-867F-23BA1326571D}" type="pres">
      <dgm:prSet presAssocID="{4987A6A2-98BB-471D-A670-4017E021833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55DE805-A7F5-498D-81FA-EF11BEAAE1E1}" type="presOf" srcId="{8466E137-4B30-4C99-991D-0F0084287364}" destId="{A551DAF0-B490-4D9C-BC62-5EE8F8E03EF5}" srcOrd="0" destOrd="0" presId="urn:microsoft.com/office/officeart/2018/2/layout/IconVerticalSolidList"/>
    <dgm:cxn modelId="{9798D422-A1BB-4B75-A200-E941F56EE8CC}" type="presOf" srcId="{C6EE9D03-D573-40B9-839F-F7AEAC254FAC}" destId="{6096C3C4-CB79-4EA0-8F58-613619603922}" srcOrd="0" destOrd="0" presId="urn:microsoft.com/office/officeart/2018/2/layout/IconVerticalSolidList"/>
    <dgm:cxn modelId="{05E40C24-1229-44B4-8AE6-E0A400D47315}" srcId="{8466E137-4B30-4C99-991D-0F0084287364}" destId="{4987A6A2-98BB-471D-A670-4017E0218333}" srcOrd="2" destOrd="0" parTransId="{2E95E9E7-744C-48D8-A365-E61E09BE9AE7}" sibTransId="{C5B0561A-7EE9-4AB4-B8CF-818F4297CDB5}"/>
    <dgm:cxn modelId="{F1783744-D615-4735-8C12-F35D3F68C0D5}" srcId="{8466E137-4B30-4C99-991D-0F0084287364}" destId="{7ACA26DD-B3A1-4EEC-A1CD-DAA6893B0B72}" srcOrd="0" destOrd="0" parTransId="{21710894-0EAC-4703-A09F-BF12709F6D7E}" sibTransId="{CA333A0C-617F-492D-8BA0-B327004CFA45}"/>
    <dgm:cxn modelId="{CF103047-ACAF-4DA4-8F82-E5D67374905A}" type="presOf" srcId="{7ACA26DD-B3A1-4EEC-A1CD-DAA6893B0B72}" destId="{AF476C33-19F6-4D5B-B5EA-98F6AF6841C2}" srcOrd="0" destOrd="0" presId="urn:microsoft.com/office/officeart/2018/2/layout/IconVerticalSolidList"/>
    <dgm:cxn modelId="{4BDE46B0-5656-4E5A-B6E5-C8F24673FEF4}" type="presOf" srcId="{4987A6A2-98BB-471D-A670-4017E0218333}" destId="{C894B07A-866B-425C-867F-23BA1326571D}" srcOrd="0" destOrd="0" presId="urn:microsoft.com/office/officeart/2018/2/layout/IconVerticalSolidList"/>
    <dgm:cxn modelId="{A0F64FED-787A-4DFE-83C5-C465592B835E}" srcId="{8466E137-4B30-4C99-991D-0F0084287364}" destId="{C6EE9D03-D573-40B9-839F-F7AEAC254FAC}" srcOrd="1" destOrd="0" parTransId="{8FCB52A1-820A-434C-8275-CA1A8763ACB6}" sibTransId="{219A4BCD-5223-442C-8938-DE24CD4234D4}"/>
    <dgm:cxn modelId="{8E5BAEA9-25D8-4E61-9299-DD327958D96C}" type="presParOf" srcId="{A551DAF0-B490-4D9C-BC62-5EE8F8E03EF5}" destId="{39F5813A-3E4E-48E6-97B0-C19F63B94D29}" srcOrd="0" destOrd="0" presId="urn:microsoft.com/office/officeart/2018/2/layout/IconVerticalSolidList"/>
    <dgm:cxn modelId="{8171CC9A-A183-4FBF-807A-747828FA05E9}" type="presParOf" srcId="{39F5813A-3E4E-48E6-97B0-C19F63B94D29}" destId="{76317B66-01E4-456C-8579-80DBD34321C5}" srcOrd="0" destOrd="0" presId="urn:microsoft.com/office/officeart/2018/2/layout/IconVerticalSolidList"/>
    <dgm:cxn modelId="{F5BD4F6D-0AE8-473A-BC18-E84C8143997E}" type="presParOf" srcId="{39F5813A-3E4E-48E6-97B0-C19F63B94D29}" destId="{CAB546F6-1FBD-4511-BA78-B87A2D4B09DE}" srcOrd="1" destOrd="0" presId="urn:microsoft.com/office/officeart/2018/2/layout/IconVerticalSolidList"/>
    <dgm:cxn modelId="{309AE206-599A-4245-8AF9-B9F3906F924D}" type="presParOf" srcId="{39F5813A-3E4E-48E6-97B0-C19F63B94D29}" destId="{C6ECF8C4-8105-4A96-8F41-EEB78426082B}" srcOrd="2" destOrd="0" presId="urn:microsoft.com/office/officeart/2018/2/layout/IconVerticalSolidList"/>
    <dgm:cxn modelId="{C1AE7D77-35B5-41F9-B1AC-C480D109C41F}" type="presParOf" srcId="{39F5813A-3E4E-48E6-97B0-C19F63B94D29}" destId="{AF476C33-19F6-4D5B-B5EA-98F6AF6841C2}" srcOrd="3" destOrd="0" presId="urn:microsoft.com/office/officeart/2018/2/layout/IconVerticalSolidList"/>
    <dgm:cxn modelId="{04DD651D-54D2-41C9-9AFD-72580CD39FE9}" type="presParOf" srcId="{A551DAF0-B490-4D9C-BC62-5EE8F8E03EF5}" destId="{41D7D4C2-F4B3-474C-95A8-04011A83023F}" srcOrd="1" destOrd="0" presId="urn:microsoft.com/office/officeart/2018/2/layout/IconVerticalSolidList"/>
    <dgm:cxn modelId="{B20F9CA3-ECC9-4579-AFB6-50A8DD4A55B3}" type="presParOf" srcId="{A551DAF0-B490-4D9C-BC62-5EE8F8E03EF5}" destId="{5BD261FB-9312-460B-B088-C049F6960FD1}" srcOrd="2" destOrd="0" presId="urn:microsoft.com/office/officeart/2018/2/layout/IconVerticalSolidList"/>
    <dgm:cxn modelId="{A3E1386E-2D19-4E58-A953-80B4B8973599}" type="presParOf" srcId="{5BD261FB-9312-460B-B088-C049F6960FD1}" destId="{3ECADB47-2E1E-453A-9987-8DF8C61687A7}" srcOrd="0" destOrd="0" presId="urn:microsoft.com/office/officeart/2018/2/layout/IconVerticalSolidList"/>
    <dgm:cxn modelId="{FE5F9957-127C-4172-B818-845B69A7516A}" type="presParOf" srcId="{5BD261FB-9312-460B-B088-C049F6960FD1}" destId="{E1759910-2A64-4062-8020-99A50211B3E7}" srcOrd="1" destOrd="0" presId="urn:microsoft.com/office/officeart/2018/2/layout/IconVerticalSolidList"/>
    <dgm:cxn modelId="{26F4B111-880F-4707-A6D6-4751D5132BD4}" type="presParOf" srcId="{5BD261FB-9312-460B-B088-C049F6960FD1}" destId="{E782B634-DB5D-412B-8225-E226C0B413EE}" srcOrd="2" destOrd="0" presId="urn:microsoft.com/office/officeart/2018/2/layout/IconVerticalSolidList"/>
    <dgm:cxn modelId="{91043498-F66A-4F35-91DA-4BEF9A72826F}" type="presParOf" srcId="{5BD261FB-9312-460B-B088-C049F6960FD1}" destId="{6096C3C4-CB79-4EA0-8F58-613619603922}" srcOrd="3" destOrd="0" presId="urn:microsoft.com/office/officeart/2018/2/layout/IconVerticalSolidList"/>
    <dgm:cxn modelId="{0EF54BBD-9267-4B4C-849D-1D8A17CE35B0}" type="presParOf" srcId="{A551DAF0-B490-4D9C-BC62-5EE8F8E03EF5}" destId="{7CC3E378-7FEE-4D21-AF61-918D5432F20D}" srcOrd="3" destOrd="0" presId="urn:microsoft.com/office/officeart/2018/2/layout/IconVerticalSolidList"/>
    <dgm:cxn modelId="{344169BD-CFBA-4A56-9655-459BE7787377}" type="presParOf" srcId="{A551DAF0-B490-4D9C-BC62-5EE8F8E03EF5}" destId="{4BE99996-ADC5-45F1-9603-6C3F76CD4533}" srcOrd="4" destOrd="0" presId="urn:microsoft.com/office/officeart/2018/2/layout/IconVerticalSolidList"/>
    <dgm:cxn modelId="{497FE374-8C61-4747-83C8-A1B57E81C072}" type="presParOf" srcId="{4BE99996-ADC5-45F1-9603-6C3F76CD4533}" destId="{476B1C53-0314-4653-94EE-972AD1D6CE56}" srcOrd="0" destOrd="0" presId="urn:microsoft.com/office/officeart/2018/2/layout/IconVerticalSolidList"/>
    <dgm:cxn modelId="{AA441C39-77C4-4A40-A802-B45B40F5A9C3}" type="presParOf" srcId="{4BE99996-ADC5-45F1-9603-6C3F76CD4533}" destId="{59F0898E-FBF2-46A9-8509-716AA8AFE81B}" srcOrd="1" destOrd="0" presId="urn:microsoft.com/office/officeart/2018/2/layout/IconVerticalSolidList"/>
    <dgm:cxn modelId="{082DD6A2-5617-4C8C-B37D-ACE4CE80FED0}" type="presParOf" srcId="{4BE99996-ADC5-45F1-9603-6C3F76CD4533}" destId="{F4C9F160-69C0-41F6-86CC-B002B492C219}" srcOrd="2" destOrd="0" presId="urn:microsoft.com/office/officeart/2018/2/layout/IconVerticalSolidList"/>
    <dgm:cxn modelId="{AF8FFC52-3B2D-4F1E-9EFC-150DD0B7767D}" type="presParOf" srcId="{4BE99996-ADC5-45F1-9603-6C3F76CD4533}" destId="{C894B07A-866B-425C-867F-23BA1326571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C279E7E-4BA2-4E25-8AC7-AAF593C1E51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D1FA286-5B26-4E4F-B0A1-689693630241}">
      <dgm:prSet/>
      <dgm:spPr/>
      <dgm:t>
        <a:bodyPr/>
        <a:lstStyle/>
        <a:p>
          <a:r>
            <a:rPr lang="en-US" dirty="0"/>
            <a:t>educate staff, volunteers, and participants on the importance of avoiding touching their faces throughout the day, and washing their hands when they do </a:t>
          </a:r>
        </a:p>
      </dgm:t>
    </dgm:pt>
    <dgm:pt modelId="{6B47F965-DB1D-4965-A1AC-BDA3D58C0EE2}" type="parTrans" cxnId="{A70796C3-888D-47F6-98DB-F27CF72CF20E}">
      <dgm:prSet/>
      <dgm:spPr/>
      <dgm:t>
        <a:bodyPr/>
        <a:lstStyle/>
        <a:p>
          <a:endParaRPr lang="en-US"/>
        </a:p>
      </dgm:t>
    </dgm:pt>
    <dgm:pt modelId="{3F9637E7-0F45-4A9B-AB0F-42B97F1DE93B}" type="sibTrans" cxnId="{A70796C3-888D-47F6-98DB-F27CF72CF20E}">
      <dgm:prSet/>
      <dgm:spPr/>
      <dgm:t>
        <a:bodyPr/>
        <a:lstStyle/>
        <a:p>
          <a:endParaRPr lang="en-US"/>
        </a:p>
      </dgm:t>
    </dgm:pt>
    <dgm:pt modelId="{F6CEA8AE-BF9A-4482-94DA-CEC721A23C58}">
      <dgm:prSet/>
      <dgm:spPr/>
      <dgm:t>
        <a:bodyPr/>
        <a:lstStyle/>
        <a:p>
          <a:r>
            <a:rPr lang="en-US"/>
            <a:t>ensure participants aren’t sharing water bottles, food, or other items</a:t>
          </a:r>
        </a:p>
      </dgm:t>
    </dgm:pt>
    <dgm:pt modelId="{FB2BE9AA-8DFD-4E4A-BC8A-C3398D08207D}" type="parTrans" cxnId="{DCAC594E-75D6-4F82-A93E-47FFDF5BB10D}">
      <dgm:prSet/>
      <dgm:spPr/>
      <dgm:t>
        <a:bodyPr/>
        <a:lstStyle/>
        <a:p>
          <a:endParaRPr lang="en-US"/>
        </a:p>
      </dgm:t>
    </dgm:pt>
    <dgm:pt modelId="{D2B5AB2D-5671-4A57-B692-79AA3EA3B223}" type="sibTrans" cxnId="{DCAC594E-75D6-4F82-A93E-47FFDF5BB10D}">
      <dgm:prSet/>
      <dgm:spPr/>
      <dgm:t>
        <a:bodyPr/>
        <a:lstStyle/>
        <a:p>
          <a:endParaRPr lang="en-US"/>
        </a:p>
      </dgm:t>
    </dgm:pt>
    <dgm:pt modelId="{95E52D54-4E1A-4534-AA45-0AF57AF9EE21}">
      <dgm:prSet/>
      <dgm:spPr/>
      <dgm:t>
        <a:bodyPr/>
        <a:lstStyle/>
        <a:p>
          <a:r>
            <a:rPr lang="en-US" dirty="0"/>
            <a:t>exercise caution when using drinking fountains</a:t>
          </a:r>
        </a:p>
      </dgm:t>
    </dgm:pt>
    <dgm:pt modelId="{781F2207-7205-480B-AA7C-DC5784F2A8FE}" type="parTrans" cxnId="{40B722F1-087D-40D3-8BE5-71F0720BFDAF}">
      <dgm:prSet/>
      <dgm:spPr/>
      <dgm:t>
        <a:bodyPr/>
        <a:lstStyle/>
        <a:p>
          <a:endParaRPr lang="en-US"/>
        </a:p>
      </dgm:t>
    </dgm:pt>
    <dgm:pt modelId="{3C7BD60A-00F4-460C-A133-1BC7ECD906A4}" type="sibTrans" cxnId="{40B722F1-087D-40D3-8BE5-71F0720BFDAF}">
      <dgm:prSet/>
      <dgm:spPr/>
      <dgm:t>
        <a:bodyPr/>
        <a:lstStyle/>
        <a:p>
          <a:endParaRPr lang="en-US"/>
        </a:p>
      </dgm:t>
    </dgm:pt>
    <dgm:pt modelId="{E3647C64-30B1-49DB-8E47-395A54C56D96}">
      <dgm:prSet/>
      <dgm:spPr/>
      <dgm:t>
        <a:bodyPr/>
        <a:lstStyle/>
        <a:p>
          <a:r>
            <a:rPr lang="en-US"/>
            <a:t>avoid using other employees’ phones, desks, offices, or other work tools or equipment</a:t>
          </a:r>
        </a:p>
      </dgm:t>
    </dgm:pt>
    <dgm:pt modelId="{CE7C4312-A70D-4C2E-BEF5-22F83FB48C63}" type="parTrans" cxnId="{EB871797-E54C-4169-9192-2D170A3B2BB9}">
      <dgm:prSet/>
      <dgm:spPr/>
      <dgm:t>
        <a:bodyPr/>
        <a:lstStyle/>
        <a:p>
          <a:endParaRPr lang="en-US"/>
        </a:p>
      </dgm:t>
    </dgm:pt>
    <dgm:pt modelId="{BF8C8E8B-4017-45DF-9EA1-CB808DE7AF94}" type="sibTrans" cxnId="{EB871797-E54C-4169-9192-2D170A3B2BB9}">
      <dgm:prSet/>
      <dgm:spPr/>
      <dgm:t>
        <a:bodyPr/>
        <a:lstStyle/>
        <a:p>
          <a:endParaRPr lang="en-US"/>
        </a:p>
      </dgm:t>
    </dgm:pt>
    <dgm:pt modelId="{8441C7CB-E043-4A04-9C5A-36AC3070379F}">
      <dgm:prSet/>
      <dgm:spPr/>
      <dgm:t>
        <a:bodyPr/>
        <a:lstStyle/>
        <a:p>
          <a:r>
            <a:rPr lang="en-US" dirty="0"/>
            <a:t>avoid using other employees’ phones, desks, offices, or other work tools or equipment</a:t>
          </a:r>
        </a:p>
      </dgm:t>
    </dgm:pt>
    <dgm:pt modelId="{7683BD9D-FA98-441F-8B4A-0D7A501157D3}" type="parTrans" cxnId="{4646D796-5C21-4216-B839-247D32553F04}">
      <dgm:prSet/>
      <dgm:spPr/>
      <dgm:t>
        <a:bodyPr/>
        <a:lstStyle/>
        <a:p>
          <a:endParaRPr lang="en-US"/>
        </a:p>
      </dgm:t>
    </dgm:pt>
    <dgm:pt modelId="{26B0DD30-5ED7-48D6-BE5A-E0D0100DA0E3}" type="sibTrans" cxnId="{4646D796-5C21-4216-B839-247D32553F04}">
      <dgm:prSet/>
      <dgm:spPr/>
      <dgm:t>
        <a:bodyPr/>
        <a:lstStyle/>
        <a:p>
          <a:endParaRPr lang="en-US"/>
        </a:p>
      </dgm:t>
    </dgm:pt>
    <dgm:pt modelId="{12C97047-9C9A-43AC-BF0E-96CD7085D9FF}" type="pres">
      <dgm:prSet presAssocID="{7C279E7E-4BA2-4E25-8AC7-AAF593C1E51C}" presName="root" presStyleCnt="0">
        <dgm:presLayoutVars>
          <dgm:dir/>
          <dgm:resizeHandles val="exact"/>
        </dgm:presLayoutVars>
      </dgm:prSet>
      <dgm:spPr/>
    </dgm:pt>
    <dgm:pt modelId="{53AFFAFC-A898-4AC2-9096-CB0ECF674F54}" type="pres">
      <dgm:prSet presAssocID="{2D1FA286-5B26-4E4F-B0A1-689693630241}" presName="compNode" presStyleCnt="0"/>
      <dgm:spPr/>
    </dgm:pt>
    <dgm:pt modelId="{E5E6C23C-2BDB-4B38-897E-1E0561492A4F}" type="pres">
      <dgm:prSet presAssocID="{2D1FA286-5B26-4E4F-B0A1-689693630241}" presName="bgRect" presStyleLbl="bgShp" presStyleIdx="0" presStyleCnt="5"/>
      <dgm:spPr/>
    </dgm:pt>
    <dgm:pt modelId="{E08320C4-BE4C-41A4-890F-62281F906981}" type="pres">
      <dgm:prSet presAssocID="{2D1FA286-5B26-4E4F-B0A1-68969363024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k"/>
        </a:ext>
      </dgm:extLst>
    </dgm:pt>
    <dgm:pt modelId="{F6663189-D0DD-4C92-AF17-519D33E82627}" type="pres">
      <dgm:prSet presAssocID="{2D1FA286-5B26-4E4F-B0A1-689693630241}" presName="spaceRect" presStyleCnt="0"/>
      <dgm:spPr/>
    </dgm:pt>
    <dgm:pt modelId="{65085027-7C3F-47D4-AA52-B7D223DFC7DE}" type="pres">
      <dgm:prSet presAssocID="{2D1FA286-5B26-4E4F-B0A1-689693630241}" presName="parTx" presStyleLbl="revTx" presStyleIdx="0" presStyleCnt="5">
        <dgm:presLayoutVars>
          <dgm:chMax val="0"/>
          <dgm:chPref val="0"/>
        </dgm:presLayoutVars>
      </dgm:prSet>
      <dgm:spPr/>
    </dgm:pt>
    <dgm:pt modelId="{FEE39590-39A8-4C4B-967C-B4586A594224}" type="pres">
      <dgm:prSet presAssocID="{3F9637E7-0F45-4A9B-AB0F-42B97F1DE93B}" presName="sibTrans" presStyleCnt="0"/>
      <dgm:spPr/>
    </dgm:pt>
    <dgm:pt modelId="{08F40393-C965-4915-A52B-713221894455}" type="pres">
      <dgm:prSet presAssocID="{F6CEA8AE-BF9A-4482-94DA-CEC721A23C58}" presName="compNode" presStyleCnt="0"/>
      <dgm:spPr/>
    </dgm:pt>
    <dgm:pt modelId="{DBCBE3F6-0741-4A80-BD15-97FF7BDE7929}" type="pres">
      <dgm:prSet presAssocID="{F6CEA8AE-BF9A-4482-94DA-CEC721A23C58}" presName="bgRect" presStyleLbl="bgShp" presStyleIdx="1" presStyleCnt="5"/>
      <dgm:spPr/>
    </dgm:pt>
    <dgm:pt modelId="{FB15CB30-0EA4-4435-AD28-0EA121FF3B80}" type="pres">
      <dgm:prSet presAssocID="{F6CEA8AE-BF9A-4482-94DA-CEC721A23C5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wer"/>
        </a:ext>
      </dgm:extLst>
    </dgm:pt>
    <dgm:pt modelId="{25C52F0E-38F2-4126-A113-34CACF390004}" type="pres">
      <dgm:prSet presAssocID="{F6CEA8AE-BF9A-4482-94DA-CEC721A23C58}" presName="spaceRect" presStyleCnt="0"/>
      <dgm:spPr/>
    </dgm:pt>
    <dgm:pt modelId="{44EA8C22-7CDF-467A-9730-97A9A5D2F10C}" type="pres">
      <dgm:prSet presAssocID="{F6CEA8AE-BF9A-4482-94DA-CEC721A23C58}" presName="parTx" presStyleLbl="revTx" presStyleIdx="1" presStyleCnt="5">
        <dgm:presLayoutVars>
          <dgm:chMax val="0"/>
          <dgm:chPref val="0"/>
        </dgm:presLayoutVars>
      </dgm:prSet>
      <dgm:spPr/>
    </dgm:pt>
    <dgm:pt modelId="{BB00DF7C-B734-4237-B680-538F65869328}" type="pres">
      <dgm:prSet presAssocID="{D2B5AB2D-5671-4A57-B692-79AA3EA3B223}" presName="sibTrans" presStyleCnt="0"/>
      <dgm:spPr/>
    </dgm:pt>
    <dgm:pt modelId="{057F25C7-2EF8-4D12-9405-A21C4C6D65A9}" type="pres">
      <dgm:prSet presAssocID="{95E52D54-4E1A-4534-AA45-0AF57AF9EE21}" presName="compNode" presStyleCnt="0"/>
      <dgm:spPr/>
    </dgm:pt>
    <dgm:pt modelId="{F911991F-E99C-4A54-AC2E-05C600BB0C73}" type="pres">
      <dgm:prSet presAssocID="{95E52D54-4E1A-4534-AA45-0AF57AF9EE21}" presName="bgRect" presStyleLbl="bgShp" presStyleIdx="2" presStyleCnt="5"/>
      <dgm:spPr/>
    </dgm:pt>
    <dgm:pt modelId="{47A17CBC-DD48-4E7F-8F99-A93C69F7BFAE}" type="pres">
      <dgm:prSet presAssocID="{95E52D54-4E1A-4534-AA45-0AF57AF9EE2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fall scene"/>
        </a:ext>
      </dgm:extLst>
    </dgm:pt>
    <dgm:pt modelId="{682D443C-CCAE-43C2-9439-EE3DD3B435CB}" type="pres">
      <dgm:prSet presAssocID="{95E52D54-4E1A-4534-AA45-0AF57AF9EE21}" presName="spaceRect" presStyleCnt="0"/>
      <dgm:spPr/>
    </dgm:pt>
    <dgm:pt modelId="{E3731B66-5D14-447C-96DB-E2CBCBA435C1}" type="pres">
      <dgm:prSet presAssocID="{95E52D54-4E1A-4534-AA45-0AF57AF9EE21}" presName="parTx" presStyleLbl="revTx" presStyleIdx="2" presStyleCnt="5">
        <dgm:presLayoutVars>
          <dgm:chMax val="0"/>
          <dgm:chPref val="0"/>
        </dgm:presLayoutVars>
      </dgm:prSet>
      <dgm:spPr/>
    </dgm:pt>
    <dgm:pt modelId="{E96147FE-3218-44E9-BE85-25E05E5321D1}" type="pres">
      <dgm:prSet presAssocID="{3C7BD60A-00F4-460C-A133-1BC7ECD906A4}" presName="sibTrans" presStyleCnt="0"/>
      <dgm:spPr/>
    </dgm:pt>
    <dgm:pt modelId="{09CB427C-CBEE-437F-9ADA-1BA829F3A470}" type="pres">
      <dgm:prSet presAssocID="{E3647C64-30B1-49DB-8E47-395A54C56D96}" presName="compNode" presStyleCnt="0"/>
      <dgm:spPr/>
    </dgm:pt>
    <dgm:pt modelId="{62D546B0-3872-4137-9C25-A82EE4E22579}" type="pres">
      <dgm:prSet presAssocID="{E3647C64-30B1-49DB-8E47-395A54C56D96}" presName="bgRect" presStyleLbl="bgShp" presStyleIdx="3" presStyleCnt="5"/>
      <dgm:spPr/>
    </dgm:pt>
    <dgm:pt modelId="{A19986BF-2F0C-4E9F-92F0-D5B49EA0CB64}" type="pres">
      <dgm:prSet presAssocID="{E3647C64-30B1-49DB-8E47-395A54C56D9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504702C5-BAFA-4DF0-AFFE-2E2A30AA8A96}" type="pres">
      <dgm:prSet presAssocID="{E3647C64-30B1-49DB-8E47-395A54C56D96}" presName="spaceRect" presStyleCnt="0"/>
      <dgm:spPr/>
    </dgm:pt>
    <dgm:pt modelId="{94115765-5E63-4DA3-9108-E3873AD8BA29}" type="pres">
      <dgm:prSet presAssocID="{E3647C64-30B1-49DB-8E47-395A54C56D96}" presName="parTx" presStyleLbl="revTx" presStyleIdx="3" presStyleCnt="5">
        <dgm:presLayoutVars>
          <dgm:chMax val="0"/>
          <dgm:chPref val="0"/>
        </dgm:presLayoutVars>
      </dgm:prSet>
      <dgm:spPr/>
    </dgm:pt>
    <dgm:pt modelId="{B4C12F85-A6CE-4545-9FDF-07B235C9DAA1}" type="pres">
      <dgm:prSet presAssocID="{BF8C8E8B-4017-45DF-9EA1-CB808DE7AF94}" presName="sibTrans" presStyleCnt="0"/>
      <dgm:spPr/>
    </dgm:pt>
    <dgm:pt modelId="{359EEECC-6A9B-4AA4-A16B-F97EF95D156F}" type="pres">
      <dgm:prSet presAssocID="{8441C7CB-E043-4A04-9C5A-36AC3070379F}" presName="compNode" presStyleCnt="0"/>
      <dgm:spPr/>
    </dgm:pt>
    <dgm:pt modelId="{593221C4-FA07-41DC-AF12-78C05538BE97}" type="pres">
      <dgm:prSet presAssocID="{8441C7CB-E043-4A04-9C5A-36AC3070379F}" presName="bgRect" presStyleLbl="bgShp" presStyleIdx="4" presStyleCnt="5"/>
      <dgm:spPr/>
    </dgm:pt>
    <dgm:pt modelId="{93834A10-B7A5-4D7C-B59F-20198DB697CC}" type="pres">
      <dgm:prSet presAssocID="{8441C7CB-E043-4A04-9C5A-36AC3070379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struction Worker"/>
        </a:ext>
      </dgm:extLst>
    </dgm:pt>
    <dgm:pt modelId="{F9E46201-7374-4AD8-BBD0-73BB268D17ED}" type="pres">
      <dgm:prSet presAssocID="{8441C7CB-E043-4A04-9C5A-36AC3070379F}" presName="spaceRect" presStyleCnt="0"/>
      <dgm:spPr/>
    </dgm:pt>
    <dgm:pt modelId="{5F137C3C-6672-4AE2-AAB5-6F58A6638A10}" type="pres">
      <dgm:prSet presAssocID="{8441C7CB-E043-4A04-9C5A-36AC3070379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2CA4425-65CD-4C5F-9AC6-C35C78F1FF34}" type="presOf" srcId="{8441C7CB-E043-4A04-9C5A-36AC3070379F}" destId="{5F137C3C-6672-4AE2-AAB5-6F58A6638A10}" srcOrd="0" destOrd="0" presId="urn:microsoft.com/office/officeart/2018/2/layout/IconVerticalSolidList"/>
    <dgm:cxn modelId="{39E7CF3C-1520-4D48-8B35-A128CAAD8BC4}" type="presOf" srcId="{E3647C64-30B1-49DB-8E47-395A54C56D96}" destId="{94115765-5E63-4DA3-9108-E3873AD8BA29}" srcOrd="0" destOrd="0" presId="urn:microsoft.com/office/officeart/2018/2/layout/IconVerticalSolidList"/>
    <dgm:cxn modelId="{EC68CB5F-D43E-4391-B031-01360D1CDEE5}" type="presOf" srcId="{2D1FA286-5B26-4E4F-B0A1-689693630241}" destId="{65085027-7C3F-47D4-AA52-B7D223DFC7DE}" srcOrd="0" destOrd="0" presId="urn:microsoft.com/office/officeart/2018/2/layout/IconVerticalSolidList"/>
    <dgm:cxn modelId="{DCAC594E-75D6-4F82-A93E-47FFDF5BB10D}" srcId="{7C279E7E-4BA2-4E25-8AC7-AAF593C1E51C}" destId="{F6CEA8AE-BF9A-4482-94DA-CEC721A23C58}" srcOrd="1" destOrd="0" parTransId="{FB2BE9AA-8DFD-4E4A-BC8A-C3398D08207D}" sibTransId="{D2B5AB2D-5671-4A57-B692-79AA3EA3B223}"/>
    <dgm:cxn modelId="{5AE3FB8E-7D81-4794-997F-28C7A6388F52}" type="presOf" srcId="{95E52D54-4E1A-4534-AA45-0AF57AF9EE21}" destId="{E3731B66-5D14-447C-96DB-E2CBCBA435C1}" srcOrd="0" destOrd="0" presId="urn:microsoft.com/office/officeart/2018/2/layout/IconVerticalSolidList"/>
    <dgm:cxn modelId="{4646D796-5C21-4216-B839-247D32553F04}" srcId="{7C279E7E-4BA2-4E25-8AC7-AAF593C1E51C}" destId="{8441C7CB-E043-4A04-9C5A-36AC3070379F}" srcOrd="4" destOrd="0" parTransId="{7683BD9D-FA98-441F-8B4A-0D7A501157D3}" sibTransId="{26B0DD30-5ED7-48D6-BE5A-E0D0100DA0E3}"/>
    <dgm:cxn modelId="{EB871797-E54C-4169-9192-2D170A3B2BB9}" srcId="{7C279E7E-4BA2-4E25-8AC7-AAF593C1E51C}" destId="{E3647C64-30B1-49DB-8E47-395A54C56D96}" srcOrd="3" destOrd="0" parTransId="{CE7C4312-A70D-4C2E-BEF5-22F83FB48C63}" sibTransId="{BF8C8E8B-4017-45DF-9EA1-CB808DE7AF94}"/>
    <dgm:cxn modelId="{A70796C3-888D-47F6-98DB-F27CF72CF20E}" srcId="{7C279E7E-4BA2-4E25-8AC7-AAF593C1E51C}" destId="{2D1FA286-5B26-4E4F-B0A1-689693630241}" srcOrd="0" destOrd="0" parTransId="{6B47F965-DB1D-4965-A1AC-BDA3D58C0EE2}" sibTransId="{3F9637E7-0F45-4A9B-AB0F-42B97F1DE93B}"/>
    <dgm:cxn modelId="{5E903DF0-AADF-4FF5-85BE-E7AB4168DEF3}" type="presOf" srcId="{F6CEA8AE-BF9A-4482-94DA-CEC721A23C58}" destId="{44EA8C22-7CDF-467A-9730-97A9A5D2F10C}" srcOrd="0" destOrd="0" presId="urn:microsoft.com/office/officeart/2018/2/layout/IconVerticalSolidList"/>
    <dgm:cxn modelId="{40B722F1-087D-40D3-8BE5-71F0720BFDAF}" srcId="{7C279E7E-4BA2-4E25-8AC7-AAF593C1E51C}" destId="{95E52D54-4E1A-4534-AA45-0AF57AF9EE21}" srcOrd="2" destOrd="0" parTransId="{781F2207-7205-480B-AA7C-DC5784F2A8FE}" sibTransId="{3C7BD60A-00F4-460C-A133-1BC7ECD906A4}"/>
    <dgm:cxn modelId="{49FDEBF8-6206-44BA-9BFF-2F8FEA3ACAC0}" type="presOf" srcId="{7C279E7E-4BA2-4E25-8AC7-AAF593C1E51C}" destId="{12C97047-9C9A-43AC-BF0E-96CD7085D9FF}" srcOrd="0" destOrd="0" presId="urn:microsoft.com/office/officeart/2018/2/layout/IconVerticalSolidList"/>
    <dgm:cxn modelId="{31DE8E64-9E14-4BC4-A33A-3B49C7965FAD}" type="presParOf" srcId="{12C97047-9C9A-43AC-BF0E-96CD7085D9FF}" destId="{53AFFAFC-A898-4AC2-9096-CB0ECF674F54}" srcOrd="0" destOrd="0" presId="urn:microsoft.com/office/officeart/2018/2/layout/IconVerticalSolidList"/>
    <dgm:cxn modelId="{168F95C1-AEC5-4203-90CA-1C4D187FAEAF}" type="presParOf" srcId="{53AFFAFC-A898-4AC2-9096-CB0ECF674F54}" destId="{E5E6C23C-2BDB-4B38-897E-1E0561492A4F}" srcOrd="0" destOrd="0" presId="urn:microsoft.com/office/officeart/2018/2/layout/IconVerticalSolidList"/>
    <dgm:cxn modelId="{CA7FF9F6-EC8F-4F2A-8EAF-77E0AA6D907E}" type="presParOf" srcId="{53AFFAFC-A898-4AC2-9096-CB0ECF674F54}" destId="{E08320C4-BE4C-41A4-890F-62281F906981}" srcOrd="1" destOrd="0" presId="urn:microsoft.com/office/officeart/2018/2/layout/IconVerticalSolidList"/>
    <dgm:cxn modelId="{CDA1B0E5-DF78-4555-AE14-849AC5CAC5B9}" type="presParOf" srcId="{53AFFAFC-A898-4AC2-9096-CB0ECF674F54}" destId="{F6663189-D0DD-4C92-AF17-519D33E82627}" srcOrd="2" destOrd="0" presId="urn:microsoft.com/office/officeart/2018/2/layout/IconVerticalSolidList"/>
    <dgm:cxn modelId="{612C4EA8-60E8-4B65-9778-9E40E5B74A1D}" type="presParOf" srcId="{53AFFAFC-A898-4AC2-9096-CB0ECF674F54}" destId="{65085027-7C3F-47D4-AA52-B7D223DFC7DE}" srcOrd="3" destOrd="0" presId="urn:microsoft.com/office/officeart/2018/2/layout/IconVerticalSolidList"/>
    <dgm:cxn modelId="{4F07797B-58A6-47D0-B810-C57D881B024C}" type="presParOf" srcId="{12C97047-9C9A-43AC-BF0E-96CD7085D9FF}" destId="{FEE39590-39A8-4C4B-967C-B4586A594224}" srcOrd="1" destOrd="0" presId="urn:microsoft.com/office/officeart/2018/2/layout/IconVerticalSolidList"/>
    <dgm:cxn modelId="{673B315E-DB0F-4AE1-945E-898522734037}" type="presParOf" srcId="{12C97047-9C9A-43AC-BF0E-96CD7085D9FF}" destId="{08F40393-C965-4915-A52B-713221894455}" srcOrd="2" destOrd="0" presId="urn:microsoft.com/office/officeart/2018/2/layout/IconVerticalSolidList"/>
    <dgm:cxn modelId="{09BDE3F9-C288-499A-A53C-261B95BBA6DA}" type="presParOf" srcId="{08F40393-C965-4915-A52B-713221894455}" destId="{DBCBE3F6-0741-4A80-BD15-97FF7BDE7929}" srcOrd="0" destOrd="0" presId="urn:microsoft.com/office/officeart/2018/2/layout/IconVerticalSolidList"/>
    <dgm:cxn modelId="{CB5FA743-A160-49E8-84BA-06EBD973922B}" type="presParOf" srcId="{08F40393-C965-4915-A52B-713221894455}" destId="{FB15CB30-0EA4-4435-AD28-0EA121FF3B80}" srcOrd="1" destOrd="0" presId="urn:microsoft.com/office/officeart/2018/2/layout/IconVerticalSolidList"/>
    <dgm:cxn modelId="{3A35B609-B45A-4DF6-8F64-9FA12A675D01}" type="presParOf" srcId="{08F40393-C965-4915-A52B-713221894455}" destId="{25C52F0E-38F2-4126-A113-34CACF390004}" srcOrd="2" destOrd="0" presId="urn:microsoft.com/office/officeart/2018/2/layout/IconVerticalSolidList"/>
    <dgm:cxn modelId="{39E56F0D-E951-49C7-8D49-40531BE737CF}" type="presParOf" srcId="{08F40393-C965-4915-A52B-713221894455}" destId="{44EA8C22-7CDF-467A-9730-97A9A5D2F10C}" srcOrd="3" destOrd="0" presId="urn:microsoft.com/office/officeart/2018/2/layout/IconVerticalSolidList"/>
    <dgm:cxn modelId="{0BD0DF27-C3B8-4EB3-9D44-833B6BC3D599}" type="presParOf" srcId="{12C97047-9C9A-43AC-BF0E-96CD7085D9FF}" destId="{BB00DF7C-B734-4237-B680-538F65869328}" srcOrd="3" destOrd="0" presId="urn:microsoft.com/office/officeart/2018/2/layout/IconVerticalSolidList"/>
    <dgm:cxn modelId="{E9A895BA-FE23-43A3-B071-FFBCDF8967AF}" type="presParOf" srcId="{12C97047-9C9A-43AC-BF0E-96CD7085D9FF}" destId="{057F25C7-2EF8-4D12-9405-A21C4C6D65A9}" srcOrd="4" destOrd="0" presId="urn:microsoft.com/office/officeart/2018/2/layout/IconVerticalSolidList"/>
    <dgm:cxn modelId="{A1952DE1-1541-4EB8-BC44-A1001EB3EE00}" type="presParOf" srcId="{057F25C7-2EF8-4D12-9405-A21C4C6D65A9}" destId="{F911991F-E99C-4A54-AC2E-05C600BB0C73}" srcOrd="0" destOrd="0" presId="urn:microsoft.com/office/officeart/2018/2/layout/IconVerticalSolidList"/>
    <dgm:cxn modelId="{E3A3552E-E069-4C7C-91C3-3F6BD2099036}" type="presParOf" srcId="{057F25C7-2EF8-4D12-9405-A21C4C6D65A9}" destId="{47A17CBC-DD48-4E7F-8F99-A93C69F7BFAE}" srcOrd="1" destOrd="0" presId="urn:microsoft.com/office/officeart/2018/2/layout/IconVerticalSolidList"/>
    <dgm:cxn modelId="{CB87E81F-DCDA-4D06-9BE1-D0F63834474F}" type="presParOf" srcId="{057F25C7-2EF8-4D12-9405-A21C4C6D65A9}" destId="{682D443C-CCAE-43C2-9439-EE3DD3B435CB}" srcOrd="2" destOrd="0" presId="urn:microsoft.com/office/officeart/2018/2/layout/IconVerticalSolidList"/>
    <dgm:cxn modelId="{1C1CD0D1-68A6-495A-B4FE-DD8861E0E55D}" type="presParOf" srcId="{057F25C7-2EF8-4D12-9405-A21C4C6D65A9}" destId="{E3731B66-5D14-447C-96DB-E2CBCBA435C1}" srcOrd="3" destOrd="0" presId="urn:microsoft.com/office/officeart/2018/2/layout/IconVerticalSolidList"/>
    <dgm:cxn modelId="{98B6DCD7-C609-42BA-B9D8-60645532DEDD}" type="presParOf" srcId="{12C97047-9C9A-43AC-BF0E-96CD7085D9FF}" destId="{E96147FE-3218-44E9-BE85-25E05E5321D1}" srcOrd="5" destOrd="0" presId="urn:microsoft.com/office/officeart/2018/2/layout/IconVerticalSolidList"/>
    <dgm:cxn modelId="{42E3E043-7C40-4274-BB62-F74B2D3619B5}" type="presParOf" srcId="{12C97047-9C9A-43AC-BF0E-96CD7085D9FF}" destId="{09CB427C-CBEE-437F-9ADA-1BA829F3A470}" srcOrd="6" destOrd="0" presId="urn:microsoft.com/office/officeart/2018/2/layout/IconVerticalSolidList"/>
    <dgm:cxn modelId="{A1067E40-64C3-4A0A-9A76-AF265CE9821B}" type="presParOf" srcId="{09CB427C-CBEE-437F-9ADA-1BA829F3A470}" destId="{62D546B0-3872-4137-9C25-A82EE4E22579}" srcOrd="0" destOrd="0" presId="urn:microsoft.com/office/officeart/2018/2/layout/IconVerticalSolidList"/>
    <dgm:cxn modelId="{D09799B2-B5F6-4906-B25F-F79BAAE66A1A}" type="presParOf" srcId="{09CB427C-CBEE-437F-9ADA-1BA829F3A470}" destId="{A19986BF-2F0C-4E9F-92F0-D5B49EA0CB64}" srcOrd="1" destOrd="0" presId="urn:microsoft.com/office/officeart/2018/2/layout/IconVerticalSolidList"/>
    <dgm:cxn modelId="{A12F66E9-C1B4-401E-8018-841E71B55AC1}" type="presParOf" srcId="{09CB427C-CBEE-437F-9ADA-1BA829F3A470}" destId="{504702C5-BAFA-4DF0-AFFE-2E2A30AA8A96}" srcOrd="2" destOrd="0" presId="urn:microsoft.com/office/officeart/2018/2/layout/IconVerticalSolidList"/>
    <dgm:cxn modelId="{92C8785E-E961-442D-A82B-0851ED3B0D99}" type="presParOf" srcId="{09CB427C-CBEE-437F-9ADA-1BA829F3A470}" destId="{94115765-5E63-4DA3-9108-E3873AD8BA29}" srcOrd="3" destOrd="0" presId="urn:microsoft.com/office/officeart/2018/2/layout/IconVerticalSolidList"/>
    <dgm:cxn modelId="{AC9EAFA1-A86A-4157-B274-0227024EA0C2}" type="presParOf" srcId="{12C97047-9C9A-43AC-BF0E-96CD7085D9FF}" destId="{B4C12F85-A6CE-4545-9FDF-07B235C9DAA1}" srcOrd="7" destOrd="0" presId="urn:microsoft.com/office/officeart/2018/2/layout/IconVerticalSolidList"/>
    <dgm:cxn modelId="{ACC50245-3338-4F59-A7E6-F1F046628E9D}" type="presParOf" srcId="{12C97047-9C9A-43AC-BF0E-96CD7085D9FF}" destId="{359EEECC-6A9B-4AA4-A16B-F97EF95D156F}" srcOrd="8" destOrd="0" presId="urn:microsoft.com/office/officeart/2018/2/layout/IconVerticalSolidList"/>
    <dgm:cxn modelId="{17BC81F8-6260-4C12-A5B0-8BAF4BC55490}" type="presParOf" srcId="{359EEECC-6A9B-4AA4-A16B-F97EF95D156F}" destId="{593221C4-FA07-41DC-AF12-78C05538BE97}" srcOrd="0" destOrd="0" presId="urn:microsoft.com/office/officeart/2018/2/layout/IconVerticalSolidList"/>
    <dgm:cxn modelId="{12326180-8D83-4EA7-BE58-5E44DC220034}" type="presParOf" srcId="{359EEECC-6A9B-4AA4-A16B-F97EF95D156F}" destId="{93834A10-B7A5-4D7C-B59F-20198DB697CC}" srcOrd="1" destOrd="0" presId="urn:microsoft.com/office/officeart/2018/2/layout/IconVerticalSolidList"/>
    <dgm:cxn modelId="{3D64A6CD-3EB2-48A6-9508-D98CC7EFAF7B}" type="presParOf" srcId="{359EEECC-6A9B-4AA4-A16B-F97EF95D156F}" destId="{F9E46201-7374-4AD8-BBD0-73BB268D17ED}" srcOrd="2" destOrd="0" presId="urn:microsoft.com/office/officeart/2018/2/layout/IconVerticalSolidList"/>
    <dgm:cxn modelId="{1174D43A-6428-442D-9AA0-DCB251A19737}" type="presParOf" srcId="{359EEECC-6A9B-4AA4-A16B-F97EF95D156F}" destId="{5F137C3C-6672-4AE2-AAB5-6F58A6638A1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573ACC3-9632-4815-B003-6FE4072014C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419F3C2-4BCF-45C0-B1C7-A64EB50B3147}">
      <dgm:prSet/>
      <dgm:spPr/>
      <dgm:t>
        <a:bodyPr/>
        <a:lstStyle/>
        <a:p>
          <a:r>
            <a:rPr lang="en-US"/>
            <a:t>screening participants, staff, and volunteers to ensure those who develop symptoms are not attending</a:t>
          </a:r>
        </a:p>
      </dgm:t>
    </dgm:pt>
    <dgm:pt modelId="{12843F71-DD23-474D-B2B7-B26456734EBD}" type="parTrans" cxnId="{2B5007FE-3328-46A6-9D3A-B6EE9600EB77}">
      <dgm:prSet/>
      <dgm:spPr/>
      <dgm:t>
        <a:bodyPr/>
        <a:lstStyle/>
        <a:p>
          <a:endParaRPr lang="en-US"/>
        </a:p>
      </dgm:t>
    </dgm:pt>
    <dgm:pt modelId="{34F983B2-7A96-46E7-8B10-EE189606A09F}" type="sibTrans" cxnId="{2B5007FE-3328-46A6-9D3A-B6EE9600EB77}">
      <dgm:prSet/>
      <dgm:spPr/>
      <dgm:t>
        <a:bodyPr/>
        <a:lstStyle/>
        <a:p>
          <a:endParaRPr lang="en-US"/>
        </a:p>
      </dgm:t>
    </dgm:pt>
    <dgm:pt modelId="{855122A6-D88D-4954-82A3-CC123079A13D}">
      <dgm:prSet/>
      <dgm:spPr/>
      <dgm:t>
        <a:bodyPr/>
        <a:lstStyle/>
        <a:p>
          <a:r>
            <a:rPr lang="en-US"/>
            <a:t>practice the screening process for children</a:t>
          </a:r>
        </a:p>
      </dgm:t>
    </dgm:pt>
    <dgm:pt modelId="{0E936241-EC00-4F90-B955-F8CBCFD34417}" type="parTrans" cxnId="{F31E9471-8A46-454D-8A1A-4E905BD29BA1}">
      <dgm:prSet/>
      <dgm:spPr/>
      <dgm:t>
        <a:bodyPr/>
        <a:lstStyle/>
        <a:p>
          <a:endParaRPr lang="en-US"/>
        </a:p>
      </dgm:t>
    </dgm:pt>
    <dgm:pt modelId="{94641A8B-0D8B-4092-81D8-38D4210B595D}" type="sibTrans" cxnId="{F31E9471-8A46-454D-8A1A-4E905BD29BA1}">
      <dgm:prSet/>
      <dgm:spPr/>
      <dgm:t>
        <a:bodyPr/>
        <a:lstStyle/>
        <a:p>
          <a:endParaRPr lang="en-US"/>
        </a:p>
      </dgm:t>
    </dgm:pt>
    <dgm:pt modelId="{99A464B7-01BD-4130-BD85-11B03DDA9BCB}">
      <dgm:prSet/>
      <dgm:spPr/>
      <dgm:t>
        <a:bodyPr/>
        <a:lstStyle/>
        <a:p>
          <a:r>
            <a:rPr lang="en-US"/>
            <a:t>implement a similar screening for the adults</a:t>
          </a:r>
        </a:p>
      </dgm:t>
    </dgm:pt>
    <dgm:pt modelId="{6EE34F4D-097D-4197-91EB-93EB0A30069D}" type="parTrans" cxnId="{4BB5DF42-D590-4AB9-9337-3741DAF12651}">
      <dgm:prSet/>
      <dgm:spPr/>
      <dgm:t>
        <a:bodyPr/>
        <a:lstStyle/>
        <a:p>
          <a:endParaRPr lang="en-US"/>
        </a:p>
      </dgm:t>
    </dgm:pt>
    <dgm:pt modelId="{74D3C8E6-A4A6-42B6-A354-E6D011B686E0}" type="sibTrans" cxnId="{4BB5DF42-D590-4AB9-9337-3741DAF12651}">
      <dgm:prSet/>
      <dgm:spPr/>
      <dgm:t>
        <a:bodyPr/>
        <a:lstStyle/>
        <a:p>
          <a:endParaRPr lang="en-US"/>
        </a:p>
      </dgm:t>
    </dgm:pt>
    <dgm:pt modelId="{B45BDBBB-5D2F-455E-A12B-737B7CD7C3BC}" type="pres">
      <dgm:prSet presAssocID="{7573ACC3-9632-4815-B003-6FE4072014CA}" presName="root" presStyleCnt="0">
        <dgm:presLayoutVars>
          <dgm:dir/>
          <dgm:resizeHandles val="exact"/>
        </dgm:presLayoutVars>
      </dgm:prSet>
      <dgm:spPr/>
    </dgm:pt>
    <dgm:pt modelId="{84C89DB3-9A87-4AA1-9317-F423CC57DD4C}" type="pres">
      <dgm:prSet presAssocID="{7419F3C2-4BCF-45C0-B1C7-A64EB50B3147}" presName="compNode" presStyleCnt="0"/>
      <dgm:spPr/>
    </dgm:pt>
    <dgm:pt modelId="{5B8A8E5C-6340-4F46-984B-D0AA66770771}" type="pres">
      <dgm:prSet presAssocID="{7419F3C2-4BCF-45C0-B1C7-A64EB50B3147}" presName="bgRect" presStyleLbl="bgShp" presStyleIdx="0" presStyleCnt="3"/>
      <dgm:spPr/>
    </dgm:pt>
    <dgm:pt modelId="{51326115-37E2-4C84-8688-018909429230}" type="pres">
      <dgm:prSet presAssocID="{7419F3C2-4BCF-45C0-B1C7-A64EB50B314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print"/>
        </a:ext>
      </dgm:extLst>
    </dgm:pt>
    <dgm:pt modelId="{9ACF0CA5-57ED-4E82-BABF-1E39E82C9342}" type="pres">
      <dgm:prSet presAssocID="{7419F3C2-4BCF-45C0-B1C7-A64EB50B3147}" presName="spaceRect" presStyleCnt="0"/>
      <dgm:spPr/>
    </dgm:pt>
    <dgm:pt modelId="{B045EAFA-3029-4950-BAAE-68BC31D9F5C8}" type="pres">
      <dgm:prSet presAssocID="{7419F3C2-4BCF-45C0-B1C7-A64EB50B3147}" presName="parTx" presStyleLbl="revTx" presStyleIdx="0" presStyleCnt="3">
        <dgm:presLayoutVars>
          <dgm:chMax val="0"/>
          <dgm:chPref val="0"/>
        </dgm:presLayoutVars>
      </dgm:prSet>
      <dgm:spPr/>
    </dgm:pt>
    <dgm:pt modelId="{8DF99A3E-9551-4685-A356-F8E26F7DA4CD}" type="pres">
      <dgm:prSet presAssocID="{34F983B2-7A96-46E7-8B10-EE189606A09F}" presName="sibTrans" presStyleCnt="0"/>
      <dgm:spPr/>
    </dgm:pt>
    <dgm:pt modelId="{B46D3920-31A4-4E35-ABF9-7AF26AA1C3F5}" type="pres">
      <dgm:prSet presAssocID="{855122A6-D88D-4954-82A3-CC123079A13D}" presName="compNode" presStyleCnt="0"/>
      <dgm:spPr/>
    </dgm:pt>
    <dgm:pt modelId="{AE2700D9-F0A8-4EF7-94A4-F025336F6683}" type="pres">
      <dgm:prSet presAssocID="{855122A6-D88D-4954-82A3-CC123079A13D}" presName="bgRect" presStyleLbl="bgShp" presStyleIdx="1" presStyleCnt="3"/>
      <dgm:spPr/>
    </dgm:pt>
    <dgm:pt modelId="{D9DF3F97-9002-4833-AD45-3E6DCE68F60E}" type="pres">
      <dgm:prSet presAssocID="{855122A6-D88D-4954-82A3-CC123079A13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mily"/>
        </a:ext>
      </dgm:extLst>
    </dgm:pt>
    <dgm:pt modelId="{B76B1564-9D03-4633-86DC-62F274E32AD6}" type="pres">
      <dgm:prSet presAssocID="{855122A6-D88D-4954-82A3-CC123079A13D}" presName="spaceRect" presStyleCnt="0"/>
      <dgm:spPr/>
    </dgm:pt>
    <dgm:pt modelId="{63047F31-D7CA-4B05-BC64-6A608F516ACB}" type="pres">
      <dgm:prSet presAssocID="{855122A6-D88D-4954-82A3-CC123079A13D}" presName="parTx" presStyleLbl="revTx" presStyleIdx="1" presStyleCnt="3">
        <dgm:presLayoutVars>
          <dgm:chMax val="0"/>
          <dgm:chPref val="0"/>
        </dgm:presLayoutVars>
      </dgm:prSet>
      <dgm:spPr/>
    </dgm:pt>
    <dgm:pt modelId="{E9310FDC-12A3-42BB-989E-14B62A1CB776}" type="pres">
      <dgm:prSet presAssocID="{94641A8B-0D8B-4092-81D8-38D4210B595D}" presName="sibTrans" presStyleCnt="0"/>
      <dgm:spPr/>
    </dgm:pt>
    <dgm:pt modelId="{100A05CF-B8EB-4F14-AEFF-21BDC6EA190F}" type="pres">
      <dgm:prSet presAssocID="{99A464B7-01BD-4130-BD85-11B03DDA9BCB}" presName="compNode" presStyleCnt="0"/>
      <dgm:spPr/>
    </dgm:pt>
    <dgm:pt modelId="{23B2B21A-76C1-4268-A10B-EDAB2CF92C4E}" type="pres">
      <dgm:prSet presAssocID="{99A464B7-01BD-4130-BD85-11B03DDA9BCB}" presName="bgRect" presStyleLbl="bgShp" presStyleIdx="2" presStyleCnt="3"/>
      <dgm:spPr/>
    </dgm:pt>
    <dgm:pt modelId="{477BDAA9-63D9-4BA0-83E9-A6A9D63D0B9A}" type="pres">
      <dgm:prSet presAssocID="{99A464B7-01BD-4130-BD85-11B03DDA9BC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 Secure"/>
        </a:ext>
      </dgm:extLst>
    </dgm:pt>
    <dgm:pt modelId="{2AEEBA47-4EC5-431F-B830-EC38221E3094}" type="pres">
      <dgm:prSet presAssocID="{99A464B7-01BD-4130-BD85-11B03DDA9BCB}" presName="spaceRect" presStyleCnt="0"/>
      <dgm:spPr/>
    </dgm:pt>
    <dgm:pt modelId="{8D571B49-C017-4BDE-9FC0-E47A41EBBC01}" type="pres">
      <dgm:prSet presAssocID="{99A464B7-01BD-4130-BD85-11B03DDA9BC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1CEE400-E634-4F2A-A417-4A93B8D7AF33}" type="presOf" srcId="{99A464B7-01BD-4130-BD85-11B03DDA9BCB}" destId="{8D571B49-C017-4BDE-9FC0-E47A41EBBC01}" srcOrd="0" destOrd="0" presId="urn:microsoft.com/office/officeart/2018/2/layout/IconVerticalSolidList"/>
    <dgm:cxn modelId="{1CF68F13-8DE9-4999-B100-127540B58888}" type="presOf" srcId="{7573ACC3-9632-4815-B003-6FE4072014CA}" destId="{B45BDBBB-5D2F-455E-A12B-737B7CD7C3BC}" srcOrd="0" destOrd="0" presId="urn:microsoft.com/office/officeart/2018/2/layout/IconVerticalSolidList"/>
    <dgm:cxn modelId="{4BB5DF42-D590-4AB9-9337-3741DAF12651}" srcId="{7573ACC3-9632-4815-B003-6FE4072014CA}" destId="{99A464B7-01BD-4130-BD85-11B03DDA9BCB}" srcOrd="2" destOrd="0" parTransId="{6EE34F4D-097D-4197-91EB-93EB0A30069D}" sibTransId="{74D3C8E6-A4A6-42B6-A354-E6D011B686E0}"/>
    <dgm:cxn modelId="{F31E9471-8A46-454D-8A1A-4E905BD29BA1}" srcId="{7573ACC3-9632-4815-B003-6FE4072014CA}" destId="{855122A6-D88D-4954-82A3-CC123079A13D}" srcOrd="1" destOrd="0" parTransId="{0E936241-EC00-4F90-B955-F8CBCFD34417}" sibTransId="{94641A8B-0D8B-4092-81D8-38D4210B595D}"/>
    <dgm:cxn modelId="{0D2839A0-D46A-48A1-9556-53A8184FDD56}" type="presOf" srcId="{855122A6-D88D-4954-82A3-CC123079A13D}" destId="{63047F31-D7CA-4B05-BC64-6A608F516ACB}" srcOrd="0" destOrd="0" presId="urn:microsoft.com/office/officeart/2018/2/layout/IconVerticalSolidList"/>
    <dgm:cxn modelId="{286117E2-7B20-4FFA-8B5F-6FAFCECA8394}" type="presOf" srcId="{7419F3C2-4BCF-45C0-B1C7-A64EB50B3147}" destId="{B045EAFA-3029-4950-BAAE-68BC31D9F5C8}" srcOrd="0" destOrd="0" presId="urn:microsoft.com/office/officeart/2018/2/layout/IconVerticalSolidList"/>
    <dgm:cxn modelId="{2B5007FE-3328-46A6-9D3A-B6EE9600EB77}" srcId="{7573ACC3-9632-4815-B003-6FE4072014CA}" destId="{7419F3C2-4BCF-45C0-B1C7-A64EB50B3147}" srcOrd="0" destOrd="0" parTransId="{12843F71-DD23-474D-B2B7-B26456734EBD}" sibTransId="{34F983B2-7A96-46E7-8B10-EE189606A09F}"/>
    <dgm:cxn modelId="{C8A88264-9F09-433C-BBE8-19E6B3E46A59}" type="presParOf" srcId="{B45BDBBB-5D2F-455E-A12B-737B7CD7C3BC}" destId="{84C89DB3-9A87-4AA1-9317-F423CC57DD4C}" srcOrd="0" destOrd="0" presId="urn:microsoft.com/office/officeart/2018/2/layout/IconVerticalSolidList"/>
    <dgm:cxn modelId="{1E3A86A5-5F87-402C-91A5-33501C4C1547}" type="presParOf" srcId="{84C89DB3-9A87-4AA1-9317-F423CC57DD4C}" destId="{5B8A8E5C-6340-4F46-984B-D0AA66770771}" srcOrd="0" destOrd="0" presId="urn:microsoft.com/office/officeart/2018/2/layout/IconVerticalSolidList"/>
    <dgm:cxn modelId="{F2C57497-04EA-4A62-9E4A-6CD0C360F34F}" type="presParOf" srcId="{84C89DB3-9A87-4AA1-9317-F423CC57DD4C}" destId="{51326115-37E2-4C84-8688-018909429230}" srcOrd="1" destOrd="0" presId="urn:microsoft.com/office/officeart/2018/2/layout/IconVerticalSolidList"/>
    <dgm:cxn modelId="{B6851DD3-9F0D-4971-A922-8C04B7B0E179}" type="presParOf" srcId="{84C89DB3-9A87-4AA1-9317-F423CC57DD4C}" destId="{9ACF0CA5-57ED-4E82-BABF-1E39E82C9342}" srcOrd="2" destOrd="0" presId="urn:microsoft.com/office/officeart/2018/2/layout/IconVerticalSolidList"/>
    <dgm:cxn modelId="{A422DCB6-C67F-480B-A52A-1B6A01D248DE}" type="presParOf" srcId="{84C89DB3-9A87-4AA1-9317-F423CC57DD4C}" destId="{B045EAFA-3029-4950-BAAE-68BC31D9F5C8}" srcOrd="3" destOrd="0" presId="urn:microsoft.com/office/officeart/2018/2/layout/IconVerticalSolidList"/>
    <dgm:cxn modelId="{BC8F8BF7-0939-49E8-86EF-2F757FB9A72A}" type="presParOf" srcId="{B45BDBBB-5D2F-455E-A12B-737B7CD7C3BC}" destId="{8DF99A3E-9551-4685-A356-F8E26F7DA4CD}" srcOrd="1" destOrd="0" presId="urn:microsoft.com/office/officeart/2018/2/layout/IconVerticalSolidList"/>
    <dgm:cxn modelId="{E650790B-46FB-4B2C-8374-4C46FCFF699A}" type="presParOf" srcId="{B45BDBBB-5D2F-455E-A12B-737B7CD7C3BC}" destId="{B46D3920-31A4-4E35-ABF9-7AF26AA1C3F5}" srcOrd="2" destOrd="0" presId="urn:microsoft.com/office/officeart/2018/2/layout/IconVerticalSolidList"/>
    <dgm:cxn modelId="{655CFE12-14C4-4A19-B3CE-82FFD8E9C083}" type="presParOf" srcId="{B46D3920-31A4-4E35-ABF9-7AF26AA1C3F5}" destId="{AE2700D9-F0A8-4EF7-94A4-F025336F6683}" srcOrd="0" destOrd="0" presId="urn:microsoft.com/office/officeart/2018/2/layout/IconVerticalSolidList"/>
    <dgm:cxn modelId="{23F99EA5-BE88-4621-94A7-F1BE868900DA}" type="presParOf" srcId="{B46D3920-31A4-4E35-ABF9-7AF26AA1C3F5}" destId="{D9DF3F97-9002-4833-AD45-3E6DCE68F60E}" srcOrd="1" destOrd="0" presId="urn:microsoft.com/office/officeart/2018/2/layout/IconVerticalSolidList"/>
    <dgm:cxn modelId="{3F9C3738-E228-45BB-927F-36170476F928}" type="presParOf" srcId="{B46D3920-31A4-4E35-ABF9-7AF26AA1C3F5}" destId="{B76B1564-9D03-4633-86DC-62F274E32AD6}" srcOrd="2" destOrd="0" presId="urn:microsoft.com/office/officeart/2018/2/layout/IconVerticalSolidList"/>
    <dgm:cxn modelId="{B353AEC8-B6BB-40EE-BF28-056DC95C2433}" type="presParOf" srcId="{B46D3920-31A4-4E35-ABF9-7AF26AA1C3F5}" destId="{63047F31-D7CA-4B05-BC64-6A608F516ACB}" srcOrd="3" destOrd="0" presId="urn:microsoft.com/office/officeart/2018/2/layout/IconVerticalSolidList"/>
    <dgm:cxn modelId="{BF8146CD-324E-4C9C-8CAD-484D683A4C61}" type="presParOf" srcId="{B45BDBBB-5D2F-455E-A12B-737B7CD7C3BC}" destId="{E9310FDC-12A3-42BB-989E-14B62A1CB776}" srcOrd="3" destOrd="0" presId="urn:microsoft.com/office/officeart/2018/2/layout/IconVerticalSolidList"/>
    <dgm:cxn modelId="{B947E72A-3753-453B-A3D6-C33F678CE2A6}" type="presParOf" srcId="{B45BDBBB-5D2F-455E-A12B-737B7CD7C3BC}" destId="{100A05CF-B8EB-4F14-AEFF-21BDC6EA190F}" srcOrd="4" destOrd="0" presId="urn:microsoft.com/office/officeart/2018/2/layout/IconVerticalSolidList"/>
    <dgm:cxn modelId="{BE84800E-BC80-4E26-8620-0E18CFFD4E9C}" type="presParOf" srcId="{100A05CF-B8EB-4F14-AEFF-21BDC6EA190F}" destId="{23B2B21A-76C1-4268-A10B-EDAB2CF92C4E}" srcOrd="0" destOrd="0" presId="urn:microsoft.com/office/officeart/2018/2/layout/IconVerticalSolidList"/>
    <dgm:cxn modelId="{39A1C14B-1062-408D-A5F4-0CAB69EB654F}" type="presParOf" srcId="{100A05CF-B8EB-4F14-AEFF-21BDC6EA190F}" destId="{477BDAA9-63D9-4BA0-83E9-A6A9D63D0B9A}" srcOrd="1" destOrd="0" presId="urn:microsoft.com/office/officeart/2018/2/layout/IconVerticalSolidList"/>
    <dgm:cxn modelId="{151CEBE3-31B0-4080-B42C-6C2F2F92642C}" type="presParOf" srcId="{100A05CF-B8EB-4F14-AEFF-21BDC6EA190F}" destId="{2AEEBA47-4EC5-431F-B830-EC38221E3094}" srcOrd="2" destOrd="0" presId="urn:microsoft.com/office/officeart/2018/2/layout/IconVerticalSolidList"/>
    <dgm:cxn modelId="{7A39EF60-8927-4314-B73A-AE02433624D5}" type="presParOf" srcId="{100A05CF-B8EB-4F14-AEFF-21BDC6EA190F}" destId="{8D571B49-C017-4BDE-9FC0-E47A41EBBC0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93F0AFF-960D-4B4B-B883-18039640577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8AD65A9-7B28-411F-BB13-97E1CB956E61}">
      <dgm:prSet/>
      <dgm:spPr/>
      <dgm:t>
        <a:bodyPr/>
        <a:lstStyle/>
        <a:p>
          <a:r>
            <a:rPr lang="en-US" dirty="0"/>
            <a:t>Ask parents/guardians to take their child’s temperature either before coming to the facility or upon arrival at the facility. Upon their arrival, stand at least 6 feet away from the parent/guardian and child</a:t>
          </a:r>
        </a:p>
      </dgm:t>
    </dgm:pt>
    <dgm:pt modelId="{9925F656-4618-4EF6-996C-D0172815C059}" type="parTrans" cxnId="{778AC3B5-79C5-4CC2-91DD-AC9CF86EF537}">
      <dgm:prSet/>
      <dgm:spPr/>
      <dgm:t>
        <a:bodyPr/>
        <a:lstStyle/>
        <a:p>
          <a:endParaRPr lang="en-US"/>
        </a:p>
      </dgm:t>
    </dgm:pt>
    <dgm:pt modelId="{441D5397-3D41-4050-A795-FD3A5863989A}" type="sibTrans" cxnId="{778AC3B5-79C5-4CC2-91DD-AC9CF86EF537}">
      <dgm:prSet/>
      <dgm:spPr/>
      <dgm:t>
        <a:bodyPr/>
        <a:lstStyle/>
        <a:p>
          <a:endParaRPr lang="en-US"/>
        </a:p>
      </dgm:t>
    </dgm:pt>
    <dgm:pt modelId="{4F424EAB-D1E6-448C-BF71-C5EBFECA7DAC}">
      <dgm:prSet/>
      <dgm:spPr/>
      <dgm:t>
        <a:bodyPr/>
        <a:lstStyle/>
        <a:p>
          <a:r>
            <a:rPr lang="en-US"/>
            <a:t>Ask the parent/guardian to confirm that the child does not have fever, shortness of breath or cough</a:t>
          </a:r>
        </a:p>
      </dgm:t>
    </dgm:pt>
    <dgm:pt modelId="{31BCF5FC-7596-488B-96F6-016ABD0477C3}" type="parTrans" cxnId="{CADC27BC-E56E-409B-BA6B-615BC1EC0257}">
      <dgm:prSet/>
      <dgm:spPr/>
      <dgm:t>
        <a:bodyPr/>
        <a:lstStyle/>
        <a:p>
          <a:endParaRPr lang="en-US"/>
        </a:p>
      </dgm:t>
    </dgm:pt>
    <dgm:pt modelId="{DCC7F595-FDCB-4689-AE7C-9238E7268BD0}" type="sibTrans" cxnId="{CADC27BC-E56E-409B-BA6B-615BC1EC0257}">
      <dgm:prSet/>
      <dgm:spPr/>
      <dgm:t>
        <a:bodyPr/>
        <a:lstStyle/>
        <a:p>
          <a:endParaRPr lang="en-US"/>
        </a:p>
      </dgm:t>
    </dgm:pt>
    <dgm:pt modelId="{B5647C73-F56F-48AF-9CD6-60FA4B6866BA}">
      <dgm:prSet/>
      <dgm:spPr/>
      <dgm:t>
        <a:bodyPr/>
        <a:lstStyle/>
        <a:p>
          <a:r>
            <a:rPr lang="en-US"/>
            <a:t>Make a visual inspection of the child for signs of illness which could include flushed cheeks, rapid breathing or difficulty breathing (without recent physical activity), fatigue, or extreme fussiness</a:t>
          </a:r>
        </a:p>
      </dgm:t>
    </dgm:pt>
    <dgm:pt modelId="{D3754804-4C96-474B-8856-1CDD13CC7288}" type="parTrans" cxnId="{925EEAE4-263F-4FD3-A503-11910C5DB0B1}">
      <dgm:prSet/>
      <dgm:spPr/>
      <dgm:t>
        <a:bodyPr/>
        <a:lstStyle/>
        <a:p>
          <a:endParaRPr lang="en-US"/>
        </a:p>
      </dgm:t>
    </dgm:pt>
    <dgm:pt modelId="{888EC035-C998-4FDD-8F11-BD197F2840D1}" type="sibTrans" cxnId="{925EEAE4-263F-4FD3-A503-11910C5DB0B1}">
      <dgm:prSet/>
      <dgm:spPr/>
      <dgm:t>
        <a:bodyPr/>
        <a:lstStyle/>
        <a:p>
          <a:endParaRPr lang="en-US"/>
        </a:p>
      </dgm:t>
    </dgm:pt>
    <dgm:pt modelId="{D4EF24F3-81CC-40FA-99ED-CACC22117C30}" type="pres">
      <dgm:prSet presAssocID="{E93F0AFF-960D-4B4B-B883-180396405775}" presName="root" presStyleCnt="0">
        <dgm:presLayoutVars>
          <dgm:dir/>
          <dgm:resizeHandles val="exact"/>
        </dgm:presLayoutVars>
      </dgm:prSet>
      <dgm:spPr/>
    </dgm:pt>
    <dgm:pt modelId="{00F8C635-24A0-40B8-84E1-CB160E681F92}" type="pres">
      <dgm:prSet presAssocID="{98AD65A9-7B28-411F-BB13-97E1CB956E61}" presName="compNode" presStyleCnt="0"/>
      <dgm:spPr/>
    </dgm:pt>
    <dgm:pt modelId="{C980A377-83FF-4C2B-837F-60FC1290B400}" type="pres">
      <dgm:prSet presAssocID="{98AD65A9-7B28-411F-BB13-97E1CB956E61}" presName="bgRect" presStyleLbl="bgShp" presStyleIdx="0" presStyleCnt="3"/>
      <dgm:spPr/>
    </dgm:pt>
    <dgm:pt modelId="{5A269EA3-ADE2-4595-B5DA-251A10BB1AAB}" type="pres">
      <dgm:prSet presAssocID="{98AD65A9-7B28-411F-BB13-97E1CB956E6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B2CD8EFD-5F7A-4ADB-814C-9648D2EAC352}" type="pres">
      <dgm:prSet presAssocID="{98AD65A9-7B28-411F-BB13-97E1CB956E61}" presName="spaceRect" presStyleCnt="0"/>
      <dgm:spPr/>
    </dgm:pt>
    <dgm:pt modelId="{8AAD9679-2BC9-46B9-839F-DC983ECB112D}" type="pres">
      <dgm:prSet presAssocID="{98AD65A9-7B28-411F-BB13-97E1CB956E61}" presName="parTx" presStyleLbl="revTx" presStyleIdx="0" presStyleCnt="3">
        <dgm:presLayoutVars>
          <dgm:chMax val="0"/>
          <dgm:chPref val="0"/>
        </dgm:presLayoutVars>
      </dgm:prSet>
      <dgm:spPr/>
    </dgm:pt>
    <dgm:pt modelId="{13E31358-BDE9-4862-A05F-B5E80411FB1C}" type="pres">
      <dgm:prSet presAssocID="{441D5397-3D41-4050-A795-FD3A5863989A}" presName="sibTrans" presStyleCnt="0"/>
      <dgm:spPr/>
    </dgm:pt>
    <dgm:pt modelId="{99F26CD8-7579-43AF-AE2D-33DC700DF8F4}" type="pres">
      <dgm:prSet presAssocID="{4F424EAB-D1E6-448C-BF71-C5EBFECA7DAC}" presName="compNode" presStyleCnt="0"/>
      <dgm:spPr/>
    </dgm:pt>
    <dgm:pt modelId="{89B847B1-49A7-420F-8C32-85636907374D}" type="pres">
      <dgm:prSet presAssocID="{4F424EAB-D1E6-448C-BF71-C5EBFECA7DAC}" presName="bgRect" presStyleLbl="bgShp" presStyleIdx="1" presStyleCnt="3"/>
      <dgm:spPr/>
    </dgm:pt>
    <dgm:pt modelId="{66B49EBF-C555-4231-A342-812EB50F7C7A}" type="pres">
      <dgm:prSet presAssocID="{4F424EAB-D1E6-448C-BF71-C5EBFECA7DA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2E107BAA-6AB7-4E44-BDD3-6CAFC1B93248}" type="pres">
      <dgm:prSet presAssocID="{4F424EAB-D1E6-448C-BF71-C5EBFECA7DAC}" presName="spaceRect" presStyleCnt="0"/>
      <dgm:spPr/>
    </dgm:pt>
    <dgm:pt modelId="{79367F9D-336F-4576-A571-DA14956B69DB}" type="pres">
      <dgm:prSet presAssocID="{4F424EAB-D1E6-448C-BF71-C5EBFECA7DAC}" presName="parTx" presStyleLbl="revTx" presStyleIdx="1" presStyleCnt="3">
        <dgm:presLayoutVars>
          <dgm:chMax val="0"/>
          <dgm:chPref val="0"/>
        </dgm:presLayoutVars>
      </dgm:prSet>
      <dgm:spPr/>
    </dgm:pt>
    <dgm:pt modelId="{0C152CC3-FF19-4EAE-8B57-F60F29780688}" type="pres">
      <dgm:prSet presAssocID="{DCC7F595-FDCB-4689-AE7C-9238E7268BD0}" presName="sibTrans" presStyleCnt="0"/>
      <dgm:spPr/>
    </dgm:pt>
    <dgm:pt modelId="{6DE71267-0394-4979-B3B8-92F5A19447E9}" type="pres">
      <dgm:prSet presAssocID="{B5647C73-F56F-48AF-9CD6-60FA4B6866BA}" presName="compNode" presStyleCnt="0"/>
      <dgm:spPr/>
    </dgm:pt>
    <dgm:pt modelId="{EF452BE4-F7FF-4FA1-BABF-AB3215D7AB46}" type="pres">
      <dgm:prSet presAssocID="{B5647C73-F56F-48AF-9CD6-60FA4B6866BA}" presName="bgRect" presStyleLbl="bgShp" presStyleIdx="2" presStyleCnt="3"/>
      <dgm:spPr/>
    </dgm:pt>
    <dgm:pt modelId="{B6BFCAC4-DE24-40C7-9D67-C36C064E9FC7}" type="pres">
      <dgm:prSet presAssocID="{B5647C73-F56F-48AF-9CD6-60FA4B6866B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A9BA0378-DB6F-4133-9628-A69B013E8379}" type="pres">
      <dgm:prSet presAssocID="{B5647C73-F56F-48AF-9CD6-60FA4B6866BA}" presName="spaceRect" presStyleCnt="0"/>
      <dgm:spPr/>
    </dgm:pt>
    <dgm:pt modelId="{EEB1A8C0-33D7-4852-802D-9B6BF514F531}" type="pres">
      <dgm:prSet presAssocID="{B5647C73-F56F-48AF-9CD6-60FA4B6866B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464E16B-FCA7-4CCE-9077-06806524B558}" type="presOf" srcId="{98AD65A9-7B28-411F-BB13-97E1CB956E61}" destId="{8AAD9679-2BC9-46B9-839F-DC983ECB112D}" srcOrd="0" destOrd="0" presId="urn:microsoft.com/office/officeart/2018/2/layout/IconVerticalSolidList"/>
    <dgm:cxn modelId="{D9D685A0-F304-4C1F-B3E1-A1FFD47D22E8}" type="presOf" srcId="{E93F0AFF-960D-4B4B-B883-180396405775}" destId="{D4EF24F3-81CC-40FA-99ED-CACC22117C30}" srcOrd="0" destOrd="0" presId="urn:microsoft.com/office/officeart/2018/2/layout/IconVerticalSolidList"/>
    <dgm:cxn modelId="{778AC3B5-79C5-4CC2-91DD-AC9CF86EF537}" srcId="{E93F0AFF-960D-4B4B-B883-180396405775}" destId="{98AD65A9-7B28-411F-BB13-97E1CB956E61}" srcOrd="0" destOrd="0" parTransId="{9925F656-4618-4EF6-996C-D0172815C059}" sibTransId="{441D5397-3D41-4050-A795-FD3A5863989A}"/>
    <dgm:cxn modelId="{CADC27BC-E56E-409B-BA6B-615BC1EC0257}" srcId="{E93F0AFF-960D-4B4B-B883-180396405775}" destId="{4F424EAB-D1E6-448C-BF71-C5EBFECA7DAC}" srcOrd="1" destOrd="0" parTransId="{31BCF5FC-7596-488B-96F6-016ABD0477C3}" sibTransId="{DCC7F595-FDCB-4689-AE7C-9238E7268BD0}"/>
    <dgm:cxn modelId="{E07884DF-16CB-4E90-A532-2B8CFE2CC665}" type="presOf" srcId="{4F424EAB-D1E6-448C-BF71-C5EBFECA7DAC}" destId="{79367F9D-336F-4576-A571-DA14956B69DB}" srcOrd="0" destOrd="0" presId="urn:microsoft.com/office/officeart/2018/2/layout/IconVerticalSolidList"/>
    <dgm:cxn modelId="{925EEAE4-263F-4FD3-A503-11910C5DB0B1}" srcId="{E93F0AFF-960D-4B4B-B883-180396405775}" destId="{B5647C73-F56F-48AF-9CD6-60FA4B6866BA}" srcOrd="2" destOrd="0" parTransId="{D3754804-4C96-474B-8856-1CDD13CC7288}" sibTransId="{888EC035-C998-4FDD-8F11-BD197F2840D1}"/>
    <dgm:cxn modelId="{54E09AF2-1CD8-4794-9B38-D25EAF7CA448}" type="presOf" srcId="{B5647C73-F56F-48AF-9CD6-60FA4B6866BA}" destId="{EEB1A8C0-33D7-4852-802D-9B6BF514F531}" srcOrd="0" destOrd="0" presId="urn:microsoft.com/office/officeart/2018/2/layout/IconVerticalSolidList"/>
    <dgm:cxn modelId="{251E499E-FC84-4FB4-AA97-0DAEA476B6B1}" type="presParOf" srcId="{D4EF24F3-81CC-40FA-99ED-CACC22117C30}" destId="{00F8C635-24A0-40B8-84E1-CB160E681F92}" srcOrd="0" destOrd="0" presId="urn:microsoft.com/office/officeart/2018/2/layout/IconVerticalSolidList"/>
    <dgm:cxn modelId="{3ADAB4F7-0056-4E59-93F0-9FE776579157}" type="presParOf" srcId="{00F8C635-24A0-40B8-84E1-CB160E681F92}" destId="{C980A377-83FF-4C2B-837F-60FC1290B400}" srcOrd="0" destOrd="0" presId="urn:microsoft.com/office/officeart/2018/2/layout/IconVerticalSolidList"/>
    <dgm:cxn modelId="{DF3CBB4B-773B-4279-B2F1-0CC73D471C47}" type="presParOf" srcId="{00F8C635-24A0-40B8-84E1-CB160E681F92}" destId="{5A269EA3-ADE2-4595-B5DA-251A10BB1AAB}" srcOrd="1" destOrd="0" presId="urn:microsoft.com/office/officeart/2018/2/layout/IconVerticalSolidList"/>
    <dgm:cxn modelId="{05B3E004-D889-4608-913F-FC726BC7AB5B}" type="presParOf" srcId="{00F8C635-24A0-40B8-84E1-CB160E681F92}" destId="{B2CD8EFD-5F7A-4ADB-814C-9648D2EAC352}" srcOrd="2" destOrd="0" presId="urn:microsoft.com/office/officeart/2018/2/layout/IconVerticalSolidList"/>
    <dgm:cxn modelId="{A310F10E-7D25-4FDD-A7E7-9678491D80DE}" type="presParOf" srcId="{00F8C635-24A0-40B8-84E1-CB160E681F92}" destId="{8AAD9679-2BC9-46B9-839F-DC983ECB112D}" srcOrd="3" destOrd="0" presId="urn:microsoft.com/office/officeart/2018/2/layout/IconVerticalSolidList"/>
    <dgm:cxn modelId="{A78AA633-5316-4F61-AEA7-1016AB002F13}" type="presParOf" srcId="{D4EF24F3-81CC-40FA-99ED-CACC22117C30}" destId="{13E31358-BDE9-4862-A05F-B5E80411FB1C}" srcOrd="1" destOrd="0" presId="urn:microsoft.com/office/officeart/2018/2/layout/IconVerticalSolidList"/>
    <dgm:cxn modelId="{33B4BDFF-927D-4855-BCE8-1F58309CC671}" type="presParOf" srcId="{D4EF24F3-81CC-40FA-99ED-CACC22117C30}" destId="{99F26CD8-7579-43AF-AE2D-33DC700DF8F4}" srcOrd="2" destOrd="0" presId="urn:microsoft.com/office/officeart/2018/2/layout/IconVerticalSolidList"/>
    <dgm:cxn modelId="{301546AD-410C-40D0-9CF4-944A455A8C6A}" type="presParOf" srcId="{99F26CD8-7579-43AF-AE2D-33DC700DF8F4}" destId="{89B847B1-49A7-420F-8C32-85636907374D}" srcOrd="0" destOrd="0" presId="urn:microsoft.com/office/officeart/2018/2/layout/IconVerticalSolidList"/>
    <dgm:cxn modelId="{968F65E3-4760-4A82-ACA2-D8FD98AED417}" type="presParOf" srcId="{99F26CD8-7579-43AF-AE2D-33DC700DF8F4}" destId="{66B49EBF-C555-4231-A342-812EB50F7C7A}" srcOrd="1" destOrd="0" presId="urn:microsoft.com/office/officeart/2018/2/layout/IconVerticalSolidList"/>
    <dgm:cxn modelId="{92D22253-15CA-4DAB-B71C-BF9019EF4B4B}" type="presParOf" srcId="{99F26CD8-7579-43AF-AE2D-33DC700DF8F4}" destId="{2E107BAA-6AB7-4E44-BDD3-6CAFC1B93248}" srcOrd="2" destOrd="0" presId="urn:microsoft.com/office/officeart/2018/2/layout/IconVerticalSolidList"/>
    <dgm:cxn modelId="{2F4878A6-B9C6-4AE4-8428-0018F39058D4}" type="presParOf" srcId="{99F26CD8-7579-43AF-AE2D-33DC700DF8F4}" destId="{79367F9D-336F-4576-A571-DA14956B69DB}" srcOrd="3" destOrd="0" presId="urn:microsoft.com/office/officeart/2018/2/layout/IconVerticalSolidList"/>
    <dgm:cxn modelId="{94494565-CE9B-41EA-BB3D-912B08FE3C4A}" type="presParOf" srcId="{D4EF24F3-81CC-40FA-99ED-CACC22117C30}" destId="{0C152CC3-FF19-4EAE-8B57-F60F29780688}" srcOrd="3" destOrd="0" presId="urn:microsoft.com/office/officeart/2018/2/layout/IconVerticalSolidList"/>
    <dgm:cxn modelId="{78A6EA80-76C3-4888-B526-D2BE535A86FD}" type="presParOf" srcId="{D4EF24F3-81CC-40FA-99ED-CACC22117C30}" destId="{6DE71267-0394-4979-B3B8-92F5A19447E9}" srcOrd="4" destOrd="0" presId="urn:microsoft.com/office/officeart/2018/2/layout/IconVerticalSolidList"/>
    <dgm:cxn modelId="{EA77CDAB-A1D0-4B1C-A2D1-2360CFDB1615}" type="presParOf" srcId="{6DE71267-0394-4979-B3B8-92F5A19447E9}" destId="{EF452BE4-F7FF-4FA1-BABF-AB3215D7AB46}" srcOrd="0" destOrd="0" presId="urn:microsoft.com/office/officeart/2018/2/layout/IconVerticalSolidList"/>
    <dgm:cxn modelId="{55B19FE4-4CB9-42E0-A890-15774E20DDF1}" type="presParOf" srcId="{6DE71267-0394-4979-B3B8-92F5A19447E9}" destId="{B6BFCAC4-DE24-40C7-9D67-C36C064E9FC7}" srcOrd="1" destOrd="0" presId="urn:microsoft.com/office/officeart/2018/2/layout/IconVerticalSolidList"/>
    <dgm:cxn modelId="{87C4645C-41A8-410B-8DC2-D59C7BF7EB97}" type="presParOf" srcId="{6DE71267-0394-4979-B3B8-92F5A19447E9}" destId="{A9BA0378-DB6F-4133-9628-A69B013E8379}" srcOrd="2" destOrd="0" presId="urn:microsoft.com/office/officeart/2018/2/layout/IconVerticalSolidList"/>
    <dgm:cxn modelId="{61C1A90B-4F98-4A84-BE8E-380B1AF6E1AD}" type="presParOf" srcId="{6DE71267-0394-4979-B3B8-92F5A19447E9}" destId="{EEB1A8C0-33D7-4852-802D-9B6BF514F53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9426DA3-43F0-43A5-B25C-068824F4624C}" type="doc">
      <dgm:prSet loTypeId="urn:microsoft.com/office/officeart/2016/7/layout/VerticalDownArrowProcess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F3B89DB-F91C-4B99-9991-9FFC12EFA6D0}">
      <dgm:prSet/>
      <dgm:spPr/>
      <dgm:t>
        <a:bodyPr/>
        <a:lstStyle/>
        <a:p>
          <a:r>
            <a:rPr lang="en-US"/>
            <a:t>Stand behind</a:t>
          </a:r>
        </a:p>
      </dgm:t>
    </dgm:pt>
    <dgm:pt modelId="{E3E92806-C467-47FD-95A2-F463D8C8B8DC}" type="parTrans" cxnId="{AB12032B-C80A-43D5-94F0-D594347F218C}">
      <dgm:prSet/>
      <dgm:spPr/>
      <dgm:t>
        <a:bodyPr/>
        <a:lstStyle/>
        <a:p>
          <a:endParaRPr lang="en-US"/>
        </a:p>
      </dgm:t>
    </dgm:pt>
    <dgm:pt modelId="{56BB4F66-8DF3-482F-BE4E-1C123A16BDCE}" type="sibTrans" cxnId="{AB12032B-C80A-43D5-94F0-D594347F218C}">
      <dgm:prSet/>
      <dgm:spPr/>
      <dgm:t>
        <a:bodyPr/>
        <a:lstStyle/>
        <a:p>
          <a:endParaRPr lang="en-US"/>
        </a:p>
      </dgm:t>
    </dgm:pt>
    <dgm:pt modelId="{957307DD-941E-4C9E-86C8-A6A224B5000B}">
      <dgm:prSet/>
      <dgm:spPr/>
      <dgm:t>
        <a:bodyPr/>
        <a:lstStyle/>
        <a:p>
          <a:r>
            <a:rPr lang="en-US"/>
            <a:t>Stand behind a physical barrier</a:t>
          </a:r>
        </a:p>
      </dgm:t>
    </dgm:pt>
    <dgm:pt modelId="{0ED6658E-CE2E-4C34-9FB0-06F41A9671B9}" type="parTrans" cxnId="{1BDCFFE3-7DFF-4231-A5B7-6EA9F1B4778D}">
      <dgm:prSet/>
      <dgm:spPr/>
      <dgm:t>
        <a:bodyPr/>
        <a:lstStyle/>
        <a:p>
          <a:endParaRPr lang="en-US"/>
        </a:p>
      </dgm:t>
    </dgm:pt>
    <dgm:pt modelId="{EE76115F-287D-4592-AE7C-D01A63984D56}" type="sibTrans" cxnId="{1BDCFFE3-7DFF-4231-A5B7-6EA9F1B4778D}">
      <dgm:prSet/>
      <dgm:spPr/>
      <dgm:t>
        <a:bodyPr/>
        <a:lstStyle/>
        <a:p>
          <a:endParaRPr lang="en-US"/>
        </a:p>
      </dgm:t>
    </dgm:pt>
    <dgm:pt modelId="{7C2BDF93-64A0-4533-85AD-817C6BEA6485}">
      <dgm:prSet/>
      <dgm:spPr/>
      <dgm:t>
        <a:bodyPr/>
        <a:lstStyle/>
        <a:p>
          <a:r>
            <a:rPr lang="en-US"/>
            <a:t>Make</a:t>
          </a:r>
        </a:p>
      </dgm:t>
    </dgm:pt>
    <dgm:pt modelId="{AF6765DF-B603-4F3D-B116-51AC51EEDA15}" type="parTrans" cxnId="{B44FDED7-8DD9-41BC-8BB3-79D5B963529A}">
      <dgm:prSet/>
      <dgm:spPr/>
      <dgm:t>
        <a:bodyPr/>
        <a:lstStyle/>
        <a:p>
          <a:endParaRPr lang="en-US"/>
        </a:p>
      </dgm:t>
    </dgm:pt>
    <dgm:pt modelId="{674CFAF6-60AB-4A27-9028-489CD2843569}" type="sibTrans" cxnId="{B44FDED7-8DD9-41BC-8BB3-79D5B963529A}">
      <dgm:prSet/>
      <dgm:spPr/>
      <dgm:t>
        <a:bodyPr/>
        <a:lstStyle/>
        <a:p>
          <a:endParaRPr lang="en-US"/>
        </a:p>
      </dgm:t>
    </dgm:pt>
    <dgm:pt modelId="{D50F37ED-2BB0-4475-A5AE-FA3BA59E8D79}">
      <dgm:prSet/>
      <dgm:spPr/>
      <dgm:t>
        <a:bodyPr/>
        <a:lstStyle/>
        <a:p>
          <a:r>
            <a:rPr lang="en-US"/>
            <a:t>Make a visual inspection of the child for signs of illness</a:t>
          </a:r>
        </a:p>
      </dgm:t>
    </dgm:pt>
    <dgm:pt modelId="{DEAF6F78-5927-411B-9F2D-CD480BD1D641}" type="parTrans" cxnId="{5FFCB5D7-1F57-42CA-8C1A-5C1E36A1DEB0}">
      <dgm:prSet/>
      <dgm:spPr/>
      <dgm:t>
        <a:bodyPr/>
        <a:lstStyle/>
        <a:p>
          <a:endParaRPr lang="en-US"/>
        </a:p>
      </dgm:t>
    </dgm:pt>
    <dgm:pt modelId="{D0066B79-4AE6-4FEB-8F64-8626DBB9BD0B}" type="sibTrans" cxnId="{5FFCB5D7-1F57-42CA-8C1A-5C1E36A1DEB0}">
      <dgm:prSet/>
      <dgm:spPr/>
      <dgm:t>
        <a:bodyPr/>
        <a:lstStyle/>
        <a:p>
          <a:endParaRPr lang="en-US"/>
        </a:p>
      </dgm:t>
    </dgm:pt>
    <dgm:pt modelId="{75032C35-8B5F-408D-956C-B162F4DFF17E}">
      <dgm:prSet/>
      <dgm:spPr/>
      <dgm:t>
        <a:bodyPr/>
        <a:lstStyle/>
        <a:p>
          <a:r>
            <a:rPr lang="en-US"/>
            <a:t>Conduct</a:t>
          </a:r>
        </a:p>
      </dgm:t>
    </dgm:pt>
    <dgm:pt modelId="{9FAF7561-57BD-4C5B-BBED-FBA3631CDDAA}" type="parTrans" cxnId="{025D566D-4B64-4559-B055-8BF55818FADB}">
      <dgm:prSet/>
      <dgm:spPr/>
      <dgm:t>
        <a:bodyPr/>
        <a:lstStyle/>
        <a:p>
          <a:endParaRPr lang="en-US"/>
        </a:p>
      </dgm:t>
    </dgm:pt>
    <dgm:pt modelId="{32494043-292C-4108-8ADA-A6C84AD869D3}" type="sibTrans" cxnId="{025D566D-4B64-4559-B055-8BF55818FADB}">
      <dgm:prSet/>
      <dgm:spPr/>
      <dgm:t>
        <a:bodyPr/>
        <a:lstStyle/>
        <a:p>
          <a:endParaRPr lang="en-US"/>
        </a:p>
      </dgm:t>
    </dgm:pt>
    <dgm:pt modelId="{541997AF-89E2-4E49-9269-271DC259D9FC}">
      <dgm:prSet/>
      <dgm:spPr/>
      <dgm:t>
        <a:bodyPr/>
        <a:lstStyle/>
        <a:p>
          <a:r>
            <a:rPr lang="en-US"/>
            <a:t>Conduct temperature screening (next wash hands)</a:t>
          </a:r>
        </a:p>
      </dgm:t>
    </dgm:pt>
    <dgm:pt modelId="{E6E01E29-0FA5-4A6B-A7EF-E09256530EB5}" type="parTrans" cxnId="{4C9000B9-6503-476A-983D-57FA031D3164}">
      <dgm:prSet/>
      <dgm:spPr/>
      <dgm:t>
        <a:bodyPr/>
        <a:lstStyle/>
        <a:p>
          <a:endParaRPr lang="en-US"/>
        </a:p>
      </dgm:t>
    </dgm:pt>
    <dgm:pt modelId="{FA3178C8-B3C4-4F71-9836-B4794FFCAAC6}" type="sibTrans" cxnId="{4C9000B9-6503-476A-983D-57FA031D3164}">
      <dgm:prSet/>
      <dgm:spPr/>
      <dgm:t>
        <a:bodyPr/>
        <a:lstStyle/>
        <a:p>
          <a:endParaRPr lang="en-US"/>
        </a:p>
      </dgm:t>
    </dgm:pt>
    <dgm:pt modelId="{75D3A4CF-12F0-4C24-BB3F-F16462AB31E4}">
      <dgm:prSet/>
      <dgm:spPr/>
      <dgm:t>
        <a:bodyPr/>
        <a:lstStyle/>
        <a:p>
          <a:r>
            <a:rPr lang="en-US"/>
            <a:t>Put on</a:t>
          </a:r>
        </a:p>
      </dgm:t>
    </dgm:pt>
    <dgm:pt modelId="{74A9D547-1C7D-4166-AD80-7C7618501DC2}" type="parTrans" cxnId="{4D69BC70-7A76-4B77-915A-4D97435CD6E5}">
      <dgm:prSet/>
      <dgm:spPr/>
      <dgm:t>
        <a:bodyPr/>
        <a:lstStyle/>
        <a:p>
          <a:endParaRPr lang="en-US"/>
        </a:p>
      </dgm:t>
    </dgm:pt>
    <dgm:pt modelId="{D64E6237-7144-4A1D-897C-B10FAF7F4894}" type="sibTrans" cxnId="{4D69BC70-7A76-4B77-915A-4D97435CD6E5}">
      <dgm:prSet/>
      <dgm:spPr/>
      <dgm:t>
        <a:bodyPr/>
        <a:lstStyle/>
        <a:p>
          <a:endParaRPr lang="en-US"/>
        </a:p>
      </dgm:t>
    </dgm:pt>
    <dgm:pt modelId="{78C8486A-A782-42AD-8479-DD937A555A09}">
      <dgm:prSet/>
      <dgm:spPr/>
      <dgm:t>
        <a:bodyPr/>
        <a:lstStyle/>
        <a:p>
          <a:r>
            <a:rPr lang="en-US"/>
            <a:t>Put on disposable gloves</a:t>
          </a:r>
        </a:p>
      </dgm:t>
    </dgm:pt>
    <dgm:pt modelId="{4EE243C4-0112-48C4-8900-E7338D28BCC9}" type="parTrans" cxnId="{8C434964-C9C7-4EFC-9600-5E78DE27FABA}">
      <dgm:prSet/>
      <dgm:spPr/>
      <dgm:t>
        <a:bodyPr/>
        <a:lstStyle/>
        <a:p>
          <a:endParaRPr lang="en-US"/>
        </a:p>
      </dgm:t>
    </dgm:pt>
    <dgm:pt modelId="{2F2C3D4D-AE00-4360-856A-3989A88CDAAF}" type="sibTrans" cxnId="{8C434964-C9C7-4EFC-9600-5E78DE27FABA}">
      <dgm:prSet/>
      <dgm:spPr/>
      <dgm:t>
        <a:bodyPr/>
        <a:lstStyle/>
        <a:p>
          <a:endParaRPr lang="en-US"/>
        </a:p>
      </dgm:t>
    </dgm:pt>
    <dgm:pt modelId="{9D76824B-FB19-43F6-AAEF-EB36DF61C485}">
      <dgm:prSet/>
      <dgm:spPr/>
      <dgm:t>
        <a:bodyPr/>
        <a:lstStyle/>
        <a:p>
          <a:r>
            <a:rPr lang="en-US"/>
            <a:t>Check</a:t>
          </a:r>
        </a:p>
      </dgm:t>
    </dgm:pt>
    <dgm:pt modelId="{FD29AD63-AED4-4F34-9D10-438751AFD74B}" type="parTrans" cxnId="{C83BD4F2-6863-42D8-8459-055B9D3E090A}">
      <dgm:prSet/>
      <dgm:spPr/>
      <dgm:t>
        <a:bodyPr/>
        <a:lstStyle/>
        <a:p>
          <a:endParaRPr lang="en-US"/>
        </a:p>
      </dgm:t>
    </dgm:pt>
    <dgm:pt modelId="{183B15E3-A067-4CB9-BA88-65BD0945A27B}" type="sibTrans" cxnId="{C83BD4F2-6863-42D8-8459-055B9D3E090A}">
      <dgm:prSet/>
      <dgm:spPr/>
      <dgm:t>
        <a:bodyPr/>
        <a:lstStyle/>
        <a:p>
          <a:endParaRPr lang="en-US"/>
        </a:p>
      </dgm:t>
    </dgm:pt>
    <dgm:pt modelId="{723A16AC-0ACD-4830-AA27-AF6CEBDC90DF}">
      <dgm:prSet/>
      <dgm:spPr/>
      <dgm:t>
        <a:bodyPr/>
        <a:lstStyle/>
        <a:p>
          <a:r>
            <a:rPr lang="en-US"/>
            <a:t>Check the child’s temperature</a:t>
          </a:r>
        </a:p>
      </dgm:t>
    </dgm:pt>
    <dgm:pt modelId="{15B457FB-632D-4461-B4FA-2DA45CE05F12}" type="parTrans" cxnId="{E42245F0-4CC1-4724-9D4F-FC6F077151A5}">
      <dgm:prSet/>
      <dgm:spPr/>
      <dgm:t>
        <a:bodyPr/>
        <a:lstStyle/>
        <a:p>
          <a:endParaRPr lang="en-US"/>
        </a:p>
      </dgm:t>
    </dgm:pt>
    <dgm:pt modelId="{77DC44EE-A585-4CD3-9FCD-079C2BC2474A}" type="sibTrans" cxnId="{E42245F0-4CC1-4724-9D4F-FC6F077151A5}">
      <dgm:prSet/>
      <dgm:spPr/>
      <dgm:t>
        <a:bodyPr/>
        <a:lstStyle/>
        <a:p>
          <a:endParaRPr lang="en-US"/>
        </a:p>
      </dgm:t>
    </dgm:pt>
    <dgm:pt modelId="{0E1F8FBB-CFAC-4BE9-A51D-D1AF181D6282}" type="pres">
      <dgm:prSet presAssocID="{99426DA3-43F0-43A5-B25C-068824F4624C}" presName="Name0" presStyleCnt="0">
        <dgm:presLayoutVars>
          <dgm:dir/>
          <dgm:animLvl val="lvl"/>
          <dgm:resizeHandles val="exact"/>
        </dgm:presLayoutVars>
      </dgm:prSet>
      <dgm:spPr/>
    </dgm:pt>
    <dgm:pt modelId="{DD9E593F-CF44-47F9-A1C3-ABE2426B6EF2}" type="pres">
      <dgm:prSet presAssocID="{9D76824B-FB19-43F6-AAEF-EB36DF61C485}" presName="boxAndChildren" presStyleCnt="0"/>
      <dgm:spPr/>
    </dgm:pt>
    <dgm:pt modelId="{D1DBD7AA-3A1A-4946-BDE1-9701982AC7C7}" type="pres">
      <dgm:prSet presAssocID="{9D76824B-FB19-43F6-AAEF-EB36DF61C485}" presName="parentTextBox" presStyleLbl="alignNode1" presStyleIdx="0" presStyleCnt="5"/>
      <dgm:spPr/>
    </dgm:pt>
    <dgm:pt modelId="{74DB9642-53BC-4996-A48D-1EE6CEC37FC3}" type="pres">
      <dgm:prSet presAssocID="{9D76824B-FB19-43F6-AAEF-EB36DF61C485}" presName="descendantBox" presStyleLbl="bgAccFollowNode1" presStyleIdx="0" presStyleCnt="5"/>
      <dgm:spPr/>
    </dgm:pt>
    <dgm:pt modelId="{19068B26-E946-43CA-9BD1-294BA9D6CE12}" type="pres">
      <dgm:prSet presAssocID="{D64E6237-7144-4A1D-897C-B10FAF7F4894}" presName="sp" presStyleCnt="0"/>
      <dgm:spPr/>
    </dgm:pt>
    <dgm:pt modelId="{A958A551-6C33-4C1E-9365-50EB3A2E472C}" type="pres">
      <dgm:prSet presAssocID="{75D3A4CF-12F0-4C24-BB3F-F16462AB31E4}" presName="arrowAndChildren" presStyleCnt="0"/>
      <dgm:spPr/>
    </dgm:pt>
    <dgm:pt modelId="{A2F575A6-BC0C-45B0-BD3A-B921AA457C84}" type="pres">
      <dgm:prSet presAssocID="{75D3A4CF-12F0-4C24-BB3F-F16462AB31E4}" presName="parentTextArrow" presStyleLbl="node1" presStyleIdx="0" presStyleCnt="0"/>
      <dgm:spPr/>
    </dgm:pt>
    <dgm:pt modelId="{6247FE5E-5427-47E6-A6BA-24A4069685E6}" type="pres">
      <dgm:prSet presAssocID="{75D3A4CF-12F0-4C24-BB3F-F16462AB31E4}" presName="arrow" presStyleLbl="alignNode1" presStyleIdx="1" presStyleCnt="5"/>
      <dgm:spPr/>
    </dgm:pt>
    <dgm:pt modelId="{6A33CBA0-C634-41FE-80C4-1B60E491551D}" type="pres">
      <dgm:prSet presAssocID="{75D3A4CF-12F0-4C24-BB3F-F16462AB31E4}" presName="descendantArrow" presStyleLbl="bgAccFollowNode1" presStyleIdx="1" presStyleCnt="5"/>
      <dgm:spPr/>
    </dgm:pt>
    <dgm:pt modelId="{A20E37AF-45C4-4974-9E26-4F1684ACB8C9}" type="pres">
      <dgm:prSet presAssocID="{32494043-292C-4108-8ADA-A6C84AD869D3}" presName="sp" presStyleCnt="0"/>
      <dgm:spPr/>
    </dgm:pt>
    <dgm:pt modelId="{891DAF12-4A72-4DC5-B297-FDAEEF0B53D2}" type="pres">
      <dgm:prSet presAssocID="{75032C35-8B5F-408D-956C-B162F4DFF17E}" presName="arrowAndChildren" presStyleCnt="0"/>
      <dgm:spPr/>
    </dgm:pt>
    <dgm:pt modelId="{58276AFA-F118-47C3-8F9D-BB0E4E9AF1B0}" type="pres">
      <dgm:prSet presAssocID="{75032C35-8B5F-408D-956C-B162F4DFF17E}" presName="parentTextArrow" presStyleLbl="node1" presStyleIdx="0" presStyleCnt="0"/>
      <dgm:spPr/>
    </dgm:pt>
    <dgm:pt modelId="{E90543B5-E563-4188-8C3E-923B3D111E1B}" type="pres">
      <dgm:prSet presAssocID="{75032C35-8B5F-408D-956C-B162F4DFF17E}" presName="arrow" presStyleLbl="alignNode1" presStyleIdx="2" presStyleCnt="5"/>
      <dgm:spPr/>
    </dgm:pt>
    <dgm:pt modelId="{B25A3123-0E4C-4690-B943-0B351CBBB489}" type="pres">
      <dgm:prSet presAssocID="{75032C35-8B5F-408D-956C-B162F4DFF17E}" presName="descendantArrow" presStyleLbl="bgAccFollowNode1" presStyleIdx="2" presStyleCnt="5"/>
      <dgm:spPr/>
    </dgm:pt>
    <dgm:pt modelId="{F03779CB-92DA-451C-868D-F81FA913430B}" type="pres">
      <dgm:prSet presAssocID="{674CFAF6-60AB-4A27-9028-489CD2843569}" presName="sp" presStyleCnt="0"/>
      <dgm:spPr/>
    </dgm:pt>
    <dgm:pt modelId="{C3D16617-DE69-4066-823F-FBB8AC3A44A6}" type="pres">
      <dgm:prSet presAssocID="{7C2BDF93-64A0-4533-85AD-817C6BEA6485}" presName="arrowAndChildren" presStyleCnt="0"/>
      <dgm:spPr/>
    </dgm:pt>
    <dgm:pt modelId="{6E3C59B5-7FCD-4AFE-9086-4D17021DD74D}" type="pres">
      <dgm:prSet presAssocID="{7C2BDF93-64A0-4533-85AD-817C6BEA6485}" presName="parentTextArrow" presStyleLbl="node1" presStyleIdx="0" presStyleCnt="0"/>
      <dgm:spPr/>
    </dgm:pt>
    <dgm:pt modelId="{AD937990-8E52-48CD-88A6-039C1328FC5F}" type="pres">
      <dgm:prSet presAssocID="{7C2BDF93-64A0-4533-85AD-817C6BEA6485}" presName="arrow" presStyleLbl="alignNode1" presStyleIdx="3" presStyleCnt="5"/>
      <dgm:spPr/>
    </dgm:pt>
    <dgm:pt modelId="{FFD221DC-0E0C-4B1A-B0FA-B3F8498A1D0D}" type="pres">
      <dgm:prSet presAssocID="{7C2BDF93-64A0-4533-85AD-817C6BEA6485}" presName="descendantArrow" presStyleLbl="bgAccFollowNode1" presStyleIdx="3" presStyleCnt="5"/>
      <dgm:spPr/>
    </dgm:pt>
    <dgm:pt modelId="{E0A3D412-D77C-4F7F-8852-A1FA02694A40}" type="pres">
      <dgm:prSet presAssocID="{56BB4F66-8DF3-482F-BE4E-1C123A16BDCE}" presName="sp" presStyleCnt="0"/>
      <dgm:spPr/>
    </dgm:pt>
    <dgm:pt modelId="{06925C25-EC7E-4B6F-BF70-48FA1297F36A}" type="pres">
      <dgm:prSet presAssocID="{FF3B89DB-F91C-4B99-9991-9FFC12EFA6D0}" presName="arrowAndChildren" presStyleCnt="0"/>
      <dgm:spPr/>
    </dgm:pt>
    <dgm:pt modelId="{78EBD665-034E-4A40-9A72-9B2337E8BCD0}" type="pres">
      <dgm:prSet presAssocID="{FF3B89DB-F91C-4B99-9991-9FFC12EFA6D0}" presName="parentTextArrow" presStyleLbl="node1" presStyleIdx="0" presStyleCnt="0"/>
      <dgm:spPr/>
    </dgm:pt>
    <dgm:pt modelId="{8A5FE7F0-1C19-45ED-AB24-5664078CE9DC}" type="pres">
      <dgm:prSet presAssocID="{FF3B89DB-F91C-4B99-9991-9FFC12EFA6D0}" presName="arrow" presStyleLbl="alignNode1" presStyleIdx="4" presStyleCnt="5"/>
      <dgm:spPr/>
    </dgm:pt>
    <dgm:pt modelId="{B2424BEE-3971-49E9-81F5-8F804D5B2A25}" type="pres">
      <dgm:prSet presAssocID="{FF3B89DB-F91C-4B99-9991-9FFC12EFA6D0}" presName="descendantArrow" presStyleLbl="bgAccFollowNode1" presStyleIdx="4" presStyleCnt="5"/>
      <dgm:spPr/>
    </dgm:pt>
  </dgm:ptLst>
  <dgm:cxnLst>
    <dgm:cxn modelId="{11FFFD01-78B2-47AA-892E-E7DAE1C7C650}" type="presOf" srcId="{75032C35-8B5F-408D-956C-B162F4DFF17E}" destId="{58276AFA-F118-47C3-8F9D-BB0E4E9AF1B0}" srcOrd="0" destOrd="0" presId="urn:microsoft.com/office/officeart/2016/7/layout/VerticalDownArrowProcess"/>
    <dgm:cxn modelId="{95E5590E-A278-4F83-818F-7510AC7D63DA}" type="presOf" srcId="{78C8486A-A782-42AD-8479-DD937A555A09}" destId="{6A33CBA0-C634-41FE-80C4-1B60E491551D}" srcOrd="0" destOrd="0" presId="urn:microsoft.com/office/officeart/2016/7/layout/VerticalDownArrowProcess"/>
    <dgm:cxn modelId="{1985B811-923C-40FE-9B92-8DA62F129BB5}" type="presOf" srcId="{75032C35-8B5F-408D-956C-B162F4DFF17E}" destId="{E90543B5-E563-4188-8C3E-923B3D111E1B}" srcOrd="1" destOrd="0" presId="urn:microsoft.com/office/officeart/2016/7/layout/VerticalDownArrowProcess"/>
    <dgm:cxn modelId="{B9D3E015-C8C6-4A7F-AC14-1A267C46967F}" type="presOf" srcId="{FF3B89DB-F91C-4B99-9991-9FFC12EFA6D0}" destId="{8A5FE7F0-1C19-45ED-AB24-5664078CE9DC}" srcOrd="1" destOrd="0" presId="urn:microsoft.com/office/officeart/2016/7/layout/VerticalDownArrowProcess"/>
    <dgm:cxn modelId="{AB12032B-C80A-43D5-94F0-D594347F218C}" srcId="{99426DA3-43F0-43A5-B25C-068824F4624C}" destId="{FF3B89DB-F91C-4B99-9991-9FFC12EFA6D0}" srcOrd="0" destOrd="0" parTransId="{E3E92806-C467-47FD-95A2-F463D8C8B8DC}" sibTransId="{56BB4F66-8DF3-482F-BE4E-1C123A16BDCE}"/>
    <dgm:cxn modelId="{8EB86E3B-92E3-45C9-BD78-004799521E5C}" type="presOf" srcId="{957307DD-941E-4C9E-86C8-A6A224B5000B}" destId="{B2424BEE-3971-49E9-81F5-8F804D5B2A25}" srcOrd="0" destOrd="0" presId="urn:microsoft.com/office/officeart/2016/7/layout/VerticalDownArrowProcess"/>
    <dgm:cxn modelId="{F20FB15F-E56C-4BB3-A17A-8A3CD35A9D37}" type="presOf" srcId="{75D3A4CF-12F0-4C24-BB3F-F16462AB31E4}" destId="{A2F575A6-BC0C-45B0-BD3A-B921AA457C84}" srcOrd="0" destOrd="0" presId="urn:microsoft.com/office/officeart/2016/7/layout/VerticalDownArrowProcess"/>
    <dgm:cxn modelId="{8C434964-C9C7-4EFC-9600-5E78DE27FABA}" srcId="{75D3A4CF-12F0-4C24-BB3F-F16462AB31E4}" destId="{78C8486A-A782-42AD-8479-DD937A555A09}" srcOrd="0" destOrd="0" parTransId="{4EE243C4-0112-48C4-8900-E7338D28BCC9}" sibTransId="{2F2C3D4D-AE00-4360-856A-3989A88CDAAF}"/>
    <dgm:cxn modelId="{025D566D-4B64-4559-B055-8BF55818FADB}" srcId="{99426DA3-43F0-43A5-B25C-068824F4624C}" destId="{75032C35-8B5F-408D-956C-B162F4DFF17E}" srcOrd="2" destOrd="0" parTransId="{9FAF7561-57BD-4C5B-BBED-FBA3631CDDAA}" sibTransId="{32494043-292C-4108-8ADA-A6C84AD869D3}"/>
    <dgm:cxn modelId="{4D69BC70-7A76-4B77-915A-4D97435CD6E5}" srcId="{99426DA3-43F0-43A5-B25C-068824F4624C}" destId="{75D3A4CF-12F0-4C24-BB3F-F16462AB31E4}" srcOrd="3" destOrd="0" parTransId="{74A9D547-1C7D-4166-AD80-7C7618501DC2}" sibTransId="{D64E6237-7144-4A1D-897C-B10FAF7F4894}"/>
    <dgm:cxn modelId="{0695958D-D1A3-4819-B960-D7480258D62F}" type="presOf" srcId="{75D3A4CF-12F0-4C24-BB3F-F16462AB31E4}" destId="{6247FE5E-5427-47E6-A6BA-24A4069685E6}" srcOrd="1" destOrd="0" presId="urn:microsoft.com/office/officeart/2016/7/layout/VerticalDownArrowProcess"/>
    <dgm:cxn modelId="{7CF2B790-CCFE-4621-8E37-C4F435222C28}" type="presOf" srcId="{FF3B89DB-F91C-4B99-9991-9FFC12EFA6D0}" destId="{78EBD665-034E-4A40-9A72-9B2337E8BCD0}" srcOrd="0" destOrd="0" presId="urn:microsoft.com/office/officeart/2016/7/layout/VerticalDownArrowProcess"/>
    <dgm:cxn modelId="{8C1DC497-141D-49E1-95D6-2E13D51734D4}" type="presOf" srcId="{723A16AC-0ACD-4830-AA27-AF6CEBDC90DF}" destId="{74DB9642-53BC-4996-A48D-1EE6CEC37FC3}" srcOrd="0" destOrd="0" presId="urn:microsoft.com/office/officeart/2016/7/layout/VerticalDownArrowProcess"/>
    <dgm:cxn modelId="{4C9000B9-6503-476A-983D-57FA031D3164}" srcId="{75032C35-8B5F-408D-956C-B162F4DFF17E}" destId="{541997AF-89E2-4E49-9269-271DC259D9FC}" srcOrd="0" destOrd="0" parTransId="{E6E01E29-0FA5-4A6B-A7EF-E09256530EB5}" sibTransId="{FA3178C8-B3C4-4F71-9836-B4794FFCAAC6}"/>
    <dgm:cxn modelId="{7228FFC3-EC3D-4899-AD59-A1AB0FCE2A92}" type="presOf" srcId="{D50F37ED-2BB0-4475-A5AE-FA3BA59E8D79}" destId="{FFD221DC-0E0C-4B1A-B0FA-B3F8498A1D0D}" srcOrd="0" destOrd="0" presId="urn:microsoft.com/office/officeart/2016/7/layout/VerticalDownArrowProcess"/>
    <dgm:cxn modelId="{35B69AC4-B6A5-44CD-9B13-0784C1E61AFF}" type="presOf" srcId="{9D76824B-FB19-43F6-AAEF-EB36DF61C485}" destId="{D1DBD7AA-3A1A-4946-BDE1-9701982AC7C7}" srcOrd="0" destOrd="0" presId="urn:microsoft.com/office/officeart/2016/7/layout/VerticalDownArrowProcess"/>
    <dgm:cxn modelId="{5FFCB5D7-1F57-42CA-8C1A-5C1E36A1DEB0}" srcId="{7C2BDF93-64A0-4533-85AD-817C6BEA6485}" destId="{D50F37ED-2BB0-4475-A5AE-FA3BA59E8D79}" srcOrd="0" destOrd="0" parTransId="{DEAF6F78-5927-411B-9F2D-CD480BD1D641}" sibTransId="{D0066B79-4AE6-4FEB-8F64-8626DBB9BD0B}"/>
    <dgm:cxn modelId="{B44FDED7-8DD9-41BC-8BB3-79D5B963529A}" srcId="{99426DA3-43F0-43A5-B25C-068824F4624C}" destId="{7C2BDF93-64A0-4533-85AD-817C6BEA6485}" srcOrd="1" destOrd="0" parTransId="{AF6765DF-B603-4F3D-B116-51AC51EEDA15}" sibTransId="{674CFAF6-60AB-4A27-9028-489CD2843569}"/>
    <dgm:cxn modelId="{02D557D9-BBCF-4C1E-AE06-091F8A9E8736}" type="presOf" srcId="{7C2BDF93-64A0-4533-85AD-817C6BEA6485}" destId="{6E3C59B5-7FCD-4AFE-9086-4D17021DD74D}" srcOrd="0" destOrd="0" presId="urn:microsoft.com/office/officeart/2016/7/layout/VerticalDownArrowProcess"/>
    <dgm:cxn modelId="{BF34CFDE-D186-43F3-B4FB-4AB0B80D9BD8}" type="presOf" srcId="{541997AF-89E2-4E49-9269-271DC259D9FC}" destId="{B25A3123-0E4C-4690-B943-0B351CBBB489}" srcOrd="0" destOrd="0" presId="urn:microsoft.com/office/officeart/2016/7/layout/VerticalDownArrowProcess"/>
    <dgm:cxn modelId="{2DC64BE3-4077-41B9-9309-8684A50702EF}" type="presOf" srcId="{7C2BDF93-64A0-4533-85AD-817C6BEA6485}" destId="{AD937990-8E52-48CD-88A6-039C1328FC5F}" srcOrd="1" destOrd="0" presId="urn:microsoft.com/office/officeart/2016/7/layout/VerticalDownArrowProcess"/>
    <dgm:cxn modelId="{1BDCFFE3-7DFF-4231-A5B7-6EA9F1B4778D}" srcId="{FF3B89DB-F91C-4B99-9991-9FFC12EFA6D0}" destId="{957307DD-941E-4C9E-86C8-A6A224B5000B}" srcOrd="0" destOrd="0" parTransId="{0ED6658E-CE2E-4C34-9FB0-06F41A9671B9}" sibTransId="{EE76115F-287D-4592-AE7C-D01A63984D56}"/>
    <dgm:cxn modelId="{E42245F0-4CC1-4724-9D4F-FC6F077151A5}" srcId="{9D76824B-FB19-43F6-AAEF-EB36DF61C485}" destId="{723A16AC-0ACD-4830-AA27-AF6CEBDC90DF}" srcOrd="0" destOrd="0" parTransId="{15B457FB-632D-4461-B4FA-2DA45CE05F12}" sibTransId="{77DC44EE-A585-4CD3-9FCD-079C2BC2474A}"/>
    <dgm:cxn modelId="{C83BD4F2-6863-42D8-8459-055B9D3E090A}" srcId="{99426DA3-43F0-43A5-B25C-068824F4624C}" destId="{9D76824B-FB19-43F6-AAEF-EB36DF61C485}" srcOrd="4" destOrd="0" parTransId="{FD29AD63-AED4-4F34-9D10-438751AFD74B}" sibTransId="{183B15E3-A067-4CB9-BA88-65BD0945A27B}"/>
    <dgm:cxn modelId="{5CA99DFB-B95D-45E1-9BE0-64C14B88FC76}" type="presOf" srcId="{99426DA3-43F0-43A5-B25C-068824F4624C}" destId="{0E1F8FBB-CFAC-4BE9-A51D-D1AF181D6282}" srcOrd="0" destOrd="0" presId="urn:microsoft.com/office/officeart/2016/7/layout/VerticalDownArrowProcess"/>
    <dgm:cxn modelId="{09F40D49-02B9-4065-B43D-B89E151F704F}" type="presParOf" srcId="{0E1F8FBB-CFAC-4BE9-A51D-D1AF181D6282}" destId="{DD9E593F-CF44-47F9-A1C3-ABE2426B6EF2}" srcOrd="0" destOrd="0" presId="urn:microsoft.com/office/officeart/2016/7/layout/VerticalDownArrowProcess"/>
    <dgm:cxn modelId="{0808973A-538C-4B2E-8C2A-BB6C76709AC3}" type="presParOf" srcId="{DD9E593F-CF44-47F9-A1C3-ABE2426B6EF2}" destId="{D1DBD7AA-3A1A-4946-BDE1-9701982AC7C7}" srcOrd="0" destOrd="0" presId="urn:microsoft.com/office/officeart/2016/7/layout/VerticalDownArrowProcess"/>
    <dgm:cxn modelId="{98AF9FD4-23DA-4DB9-B30E-A4679BC398DE}" type="presParOf" srcId="{DD9E593F-CF44-47F9-A1C3-ABE2426B6EF2}" destId="{74DB9642-53BC-4996-A48D-1EE6CEC37FC3}" srcOrd="1" destOrd="0" presId="urn:microsoft.com/office/officeart/2016/7/layout/VerticalDownArrowProcess"/>
    <dgm:cxn modelId="{F5DF44B4-A3EC-4538-9109-4D79B067AA60}" type="presParOf" srcId="{0E1F8FBB-CFAC-4BE9-A51D-D1AF181D6282}" destId="{19068B26-E946-43CA-9BD1-294BA9D6CE12}" srcOrd="1" destOrd="0" presId="urn:microsoft.com/office/officeart/2016/7/layout/VerticalDownArrowProcess"/>
    <dgm:cxn modelId="{9E8277ED-DA66-4361-A32D-0F2981E4CB52}" type="presParOf" srcId="{0E1F8FBB-CFAC-4BE9-A51D-D1AF181D6282}" destId="{A958A551-6C33-4C1E-9365-50EB3A2E472C}" srcOrd="2" destOrd="0" presId="urn:microsoft.com/office/officeart/2016/7/layout/VerticalDownArrowProcess"/>
    <dgm:cxn modelId="{3519501E-AB1F-4A6F-9FA8-04E89AE4A57C}" type="presParOf" srcId="{A958A551-6C33-4C1E-9365-50EB3A2E472C}" destId="{A2F575A6-BC0C-45B0-BD3A-B921AA457C84}" srcOrd="0" destOrd="0" presId="urn:microsoft.com/office/officeart/2016/7/layout/VerticalDownArrowProcess"/>
    <dgm:cxn modelId="{B91E55BD-DD39-41AC-B49B-3D6C70754DA3}" type="presParOf" srcId="{A958A551-6C33-4C1E-9365-50EB3A2E472C}" destId="{6247FE5E-5427-47E6-A6BA-24A4069685E6}" srcOrd="1" destOrd="0" presId="urn:microsoft.com/office/officeart/2016/7/layout/VerticalDownArrowProcess"/>
    <dgm:cxn modelId="{5A9894F0-09A9-475E-AF98-DC593453FC5E}" type="presParOf" srcId="{A958A551-6C33-4C1E-9365-50EB3A2E472C}" destId="{6A33CBA0-C634-41FE-80C4-1B60E491551D}" srcOrd="2" destOrd="0" presId="urn:microsoft.com/office/officeart/2016/7/layout/VerticalDownArrowProcess"/>
    <dgm:cxn modelId="{C60AA03A-85D7-4C4D-8D81-CE2022276776}" type="presParOf" srcId="{0E1F8FBB-CFAC-4BE9-A51D-D1AF181D6282}" destId="{A20E37AF-45C4-4974-9E26-4F1684ACB8C9}" srcOrd="3" destOrd="0" presId="urn:microsoft.com/office/officeart/2016/7/layout/VerticalDownArrowProcess"/>
    <dgm:cxn modelId="{DC7D5E35-D026-4C1F-B812-CE6E5AE5834B}" type="presParOf" srcId="{0E1F8FBB-CFAC-4BE9-A51D-D1AF181D6282}" destId="{891DAF12-4A72-4DC5-B297-FDAEEF0B53D2}" srcOrd="4" destOrd="0" presId="urn:microsoft.com/office/officeart/2016/7/layout/VerticalDownArrowProcess"/>
    <dgm:cxn modelId="{ECC7172A-2471-4745-B7F4-E1455ECA1AD6}" type="presParOf" srcId="{891DAF12-4A72-4DC5-B297-FDAEEF0B53D2}" destId="{58276AFA-F118-47C3-8F9D-BB0E4E9AF1B0}" srcOrd="0" destOrd="0" presId="urn:microsoft.com/office/officeart/2016/7/layout/VerticalDownArrowProcess"/>
    <dgm:cxn modelId="{8ADE8CA9-8B39-4CA5-974E-4C8F499DF44C}" type="presParOf" srcId="{891DAF12-4A72-4DC5-B297-FDAEEF0B53D2}" destId="{E90543B5-E563-4188-8C3E-923B3D111E1B}" srcOrd="1" destOrd="0" presId="urn:microsoft.com/office/officeart/2016/7/layout/VerticalDownArrowProcess"/>
    <dgm:cxn modelId="{96135872-6770-426A-B514-3B46590329A6}" type="presParOf" srcId="{891DAF12-4A72-4DC5-B297-FDAEEF0B53D2}" destId="{B25A3123-0E4C-4690-B943-0B351CBBB489}" srcOrd="2" destOrd="0" presId="urn:microsoft.com/office/officeart/2016/7/layout/VerticalDownArrowProcess"/>
    <dgm:cxn modelId="{3C5D172C-F6AE-410D-B05B-6901D0DFC6FB}" type="presParOf" srcId="{0E1F8FBB-CFAC-4BE9-A51D-D1AF181D6282}" destId="{F03779CB-92DA-451C-868D-F81FA913430B}" srcOrd="5" destOrd="0" presId="urn:microsoft.com/office/officeart/2016/7/layout/VerticalDownArrowProcess"/>
    <dgm:cxn modelId="{DBA0AB32-5815-4646-8084-58614A8D87CE}" type="presParOf" srcId="{0E1F8FBB-CFAC-4BE9-A51D-D1AF181D6282}" destId="{C3D16617-DE69-4066-823F-FBB8AC3A44A6}" srcOrd="6" destOrd="0" presId="urn:microsoft.com/office/officeart/2016/7/layout/VerticalDownArrowProcess"/>
    <dgm:cxn modelId="{F407742C-BA1D-44CB-B935-A7FB371B2FC9}" type="presParOf" srcId="{C3D16617-DE69-4066-823F-FBB8AC3A44A6}" destId="{6E3C59B5-7FCD-4AFE-9086-4D17021DD74D}" srcOrd="0" destOrd="0" presId="urn:microsoft.com/office/officeart/2016/7/layout/VerticalDownArrowProcess"/>
    <dgm:cxn modelId="{A716799F-8A08-4FFC-9E58-CC5D95BE760E}" type="presParOf" srcId="{C3D16617-DE69-4066-823F-FBB8AC3A44A6}" destId="{AD937990-8E52-48CD-88A6-039C1328FC5F}" srcOrd="1" destOrd="0" presId="urn:microsoft.com/office/officeart/2016/7/layout/VerticalDownArrowProcess"/>
    <dgm:cxn modelId="{CEDBC563-5185-4639-B6C2-12D90EF35D72}" type="presParOf" srcId="{C3D16617-DE69-4066-823F-FBB8AC3A44A6}" destId="{FFD221DC-0E0C-4B1A-B0FA-B3F8498A1D0D}" srcOrd="2" destOrd="0" presId="urn:microsoft.com/office/officeart/2016/7/layout/VerticalDownArrowProcess"/>
    <dgm:cxn modelId="{B939AA7B-E59E-4C91-8005-16798B6FAA93}" type="presParOf" srcId="{0E1F8FBB-CFAC-4BE9-A51D-D1AF181D6282}" destId="{E0A3D412-D77C-4F7F-8852-A1FA02694A40}" srcOrd="7" destOrd="0" presId="urn:microsoft.com/office/officeart/2016/7/layout/VerticalDownArrowProcess"/>
    <dgm:cxn modelId="{E56BF2C7-DA27-4701-9164-684C2E1AB513}" type="presParOf" srcId="{0E1F8FBB-CFAC-4BE9-A51D-D1AF181D6282}" destId="{06925C25-EC7E-4B6F-BF70-48FA1297F36A}" srcOrd="8" destOrd="0" presId="urn:microsoft.com/office/officeart/2016/7/layout/VerticalDownArrowProcess"/>
    <dgm:cxn modelId="{C39C826A-E858-4ED9-83BE-4C86832C1A68}" type="presParOf" srcId="{06925C25-EC7E-4B6F-BF70-48FA1297F36A}" destId="{78EBD665-034E-4A40-9A72-9B2337E8BCD0}" srcOrd="0" destOrd="0" presId="urn:microsoft.com/office/officeart/2016/7/layout/VerticalDownArrowProcess"/>
    <dgm:cxn modelId="{7416D840-313B-462F-B142-4293CDAE7181}" type="presParOf" srcId="{06925C25-EC7E-4B6F-BF70-48FA1297F36A}" destId="{8A5FE7F0-1C19-45ED-AB24-5664078CE9DC}" srcOrd="1" destOrd="0" presId="urn:microsoft.com/office/officeart/2016/7/layout/VerticalDownArrowProcess"/>
    <dgm:cxn modelId="{5DB1E4C2-CB31-462E-8FDB-42EB184ED075}" type="presParOf" srcId="{06925C25-EC7E-4B6F-BF70-48FA1297F36A}" destId="{B2424BEE-3971-49E9-81F5-8F804D5B2A25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3635942-1613-4B12-BE0E-60D9A9135736}" type="doc">
      <dgm:prSet loTypeId="urn:microsoft.com/office/officeart/2005/8/layout/process1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EF9F6D4-F6EB-4F3E-A9B9-1EBB4D3BD5C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Make sure your face stays behind the barrier at all times during the screening.</a:t>
          </a:r>
        </a:p>
      </dgm:t>
    </dgm:pt>
    <dgm:pt modelId="{49AAF12C-E03A-4BDC-B6D0-EC2A27DC4DE2}" type="parTrans" cxnId="{5312EDE5-B7CA-4B26-9441-C0701F147C95}">
      <dgm:prSet/>
      <dgm:spPr/>
      <dgm:t>
        <a:bodyPr/>
        <a:lstStyle/>
        <a:p>
          <a:endParaRPr lang="en-US"/>
        </a:p>
      </dgm:t>
    </dgm:pt>
    <dgm:pt modelId="{CD974E7A-70D8-496A-8AA2-4CB5DC5EB16D}" type="sibTrans" cxnId="{5312EDE5-B7CA-4B26-9441-C0701F147C9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6E7192C-2161-4AA8-B9C6-449D95E149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If performing a </a:t>
          </a:r>
          <a:r>
            <a:rPr lang="en-US" b="1" dirty="0"/>
            <a:t>temperature check on multiple individuals</a:t>
          </a:r>
          <a:r>
            <a:rPr lang="en-US" dirty="0"/>
            <a:t>, ensure that you use a </a:t>
          </a:r>
          <a:r>
            <a:rPr lang="en-US" b="1" dirty="0"/>
            <a:t>clean pair of gloves for each child</a:t>
          </a:r>
          <a:r>
            <a:rPr lang="en-US" dirty="0"/>
            <a:t> and that the </a:t>
          </a:r>
          <a:r>
            <a:rPr lang="en-US" b="1" dirty="0"/>
            <a:t>thermometer has been thoroughly cleaned</a:t>
          </a:r>
          <a:r>
            <a:rPr lang="en-US" dirty="0"/>
            <a:t> in between each check.</a:t>
          </a:r>
        </a:p>
      </dgm:t>
    </dgm:pt>
    <dgm:pt modelId="{C580A5E6-C119-4B46-A711-637E556A22CB}" type="parTrans" cxnId="{9817D83F-73E5-4D9A-8BB9-2FE91D65BA0E}">
      <dgm:prSet/>
      <dgm:spPr/>
      <dgm:t>
        <a:bodyPr/>
        <a:lstStyle/>
        <a:p>
          <a:endParaRPr lang="en-US"/>
        </a:p>
      </dgm:t>
    </dgm:pt>
    <dgm:pt modelId="{E5C36618-9297-4E40-942B-ADB034D6199D}" type="sibTrans" cxnId="{9817D83F-73E5-4D9A-8BB9-2FE91D65BA0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88A9DC0-938E-4FAF-B314-DF15216985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If you use disposable or non-contact (temporal) thermometers and you did not have physical contact with the child, you do not need to change gloves before the next check.</a:t>
          </a:r>
        </a:p>
      </dgm:t>
    </dgm:pt>
    <dgm:pt modelId="{CCF78221-50D6-4D03-A697-134DD0F604CA}" type="parTrans" cxnId="{B85F5ADD-FCDB-49C1-98F0-D5D4B3A170E9}">
      <dgm:prSet/>
      <dgm:spPr/>
      <dgm:t>
        <a:bodyPr/>
        <a:lstStyle/>
        <a:p>
          <a:endParaRPr lang="en-US"/>
        </a:p>
      </dgm:t>
    </dgm:pt>
    <dgm:pt modelId="{AE1DBFA5-BD3C-4541-A182-E37E083804AA}" type="sibTrans" cxnId="{B85F5ADD-FCDB-49C1-98F0-D5D4B3A170E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6EC290C-FEC0-4606-B149-57F50BBE95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If you use non-contact thermometers, clean them with an alcohol wipe (or isopropyl alcohol on a cotton swab) between each client. You can reuse the same wipe as long as it remains wet. </a:t>
          </a:r>
        </a:p>
      </dgm:t>
    </dgm:pt>
    <dgm:pt modelId="{D30BE421-33D1-41E8-851E-3F8C00CE7995}" type="parTrans" cxnId="{FD4EAB6D-4602-4B6D-8D79-D38C6FF1ECB8}">
      <dgm:prSet/>
      <dgm:spPr/>
      <dgm:t>
        <a:bodyPr/>
        <a:lstStyle/>
        <a:p>
          <a:endParaRPr lang="en-US"/>
        </a:p>
      </dgm:t>
    </dgm:pt>
    <dgm:pt modelId="{B123B934-C011-411E-92D4-1FBCC37557EB}" type="sibTrans" cxnId="{FD4EAB6D-4602-4B6D-8D79-D38C6FF1ECB8}">
      <dgm:prSet/>
      <dgm:spPr/>
      <dgm:t>
        <a:bodyPr/>
        <a:lstStyle/>
        <a:p>
          <a:endParaRPr lang="en-US"/>
        </a:p>
      </dgm:t>
    </dgm:pt>
    <dgm:pt modelId="{49AE4B8F-161D-421E-A2AB-1DBB412752B7}" type="pres">
      <dgm:prSet presAssocID="{33635942-1613-4B12-BE0E-60D9A9135736}" presName="Name0" presStyleCnt="0">
        <dgm:presLayoutVars>
          <dgm:dir/>
          <dgm:resizeHandles val="exact"/>
        </dgm:presLayoutVars>
      </dgm:prSet>
      <dgm:spPr/>
    </dgm:pt>
    <dgm:pt modelId="{E508A915-794A-4BBA-B4D1-AFC532B00CEB}" type="pres">
      <dgm:prSet presAssocID="{3EF9F6D4-F6EB-4F3E-A9B9-1EBB4D3BD5C0}" presName="node" presStyleLbl="node1" presStyleIdx="0" presStyleCnt="4">
        <dgm:presLayoutVars>
          <dgm:bulletEnabled val="1"/>
        </dgm:presLayoutVars>
      </dgm:prSet>
      <dgm:spPr/>
    </dgm:pt>
    <dgm:pt modelId="{B0FF59E3-8F16-4E95-A617-03D335B24785}" type="pres">
      <dgm:prSet presAssocID="{CD974E7A-70D8-496A-8AA2-4CB5DC5EB16D}" presName="sibTrans" presStyleLbl="sibTrans2D1" presStyleIdx="0" presStyleCnt="3"/>
      <dgm:spPr/>
    </dgm:pt>
    <dgm:pt modelId="{AE1C635A-3B39-4BAC-83B8-97C92FFABD70}" type="pres">
      <dgm:prSet presAssocID="{CD974E7A-70D8-496A-8AA2-4CB5DC5EB16D}" presName="connectorText" presStyleLbl="sibTrans2D1" presStyleIdx="0" presStyleCnt="3"/>
      <dgm:spPr/>
    </dgm:pt>
    <dgm:pt modelId="{5D6E32CF-15E6-463A-AA2E-C3C6EEAE094C}" type="pres">
      <dgm:prSet presAssocID="{96E7192C-2161-4AA8-B9C6-449D95E14987}" presName="node" presStyleLbl="node1" presStyleIdx="1" presStyleCnt="4">
        <dgm:presLayoutVars>
          <dgm:bulletEnabled val="1"/>
        </dgm:presLayoutVars>
      </dgm:prSet>
      <dgm:spPr/>
    </dgm:pt>
    <dgm:pt modelId="{AB9354E1-6489-46B3-BDFA-55E9409A7B86}" type="pres">
      <dgm:prSet presAssocID="{E5C36618-9297-4E40-942B-ADB034D6199D}" presName="sibTrans" presStyleLbl="sibTrans2D1" presStyleIdx="1" presStyleCnt="3"/>
      <dgm:spPr/>
    </dgm:pt>
    <dgm:pt modelId="{50CDE1BF-C93D-4A03-8CF2-D9E471EA0371}" type="pres">
      <dgm:prSet presAssocID="{E5C36618-9297-4E40-942B-ADB034D6199D}" presName="connectorText" presStyleLbl="sibTrans2D1" presStyleIdx="1" presStyleCnt="3"/>
      <dgm:spPr/>
    </dgm:pt>
    <dgm:pt modelId="{D6F07749-87AC-46AF-83B0-D4411ADFDBA6}" type="pres">
      <dgm:prSet presAssocID="{D88A9DC0-938E-4FAF-B314-DF15216985A2}" presName="node" presStyleLbl="node1" presStyleIdx="2" presStyleCnt="4">
        <dgm:presLayoutVars>
          <dgm:bulletEnabled val="1"/>
        </dgm:presLayoutVars>
      </dgm:prSet>
      <dgm:spPr/>
    </dgm:pt>
    <dgm:pt modelId="{725D79F3-D0C6-4D46-84E8-106E69986744}" type="pres">
      <dgm:prSet presAssocID="{AE1DBFA5-BD3C-4541-A182-E37E083804AA}" presName="sibTrans" presStyleLbl="sibTrans2D1" presStyleIdx="2" presStyleCnt="3"/>
      <dgm:spPr/>
    </dgm:pt>
    <dgm:pt modelId="{5761D1C9-09C9-4C55-AF4E-B55EC3462646}" type="pres">
      <dgm:prSet presAssocID="{AE1DBFA5-BD3C-4541-A182-E37E083804AA}" presName="connectorText" presStyleLbl="sibTrans2D1" presStyleIdx="2" presStyleCnt="3"/>
      <dgm:spPr/>
    </dgm:pt>
    <dgm:pt modelId="{88BBB190-AEDE-4C79-ABB5-3B5C312DA74B}" type="pres">
      <dgm:prSet presAssocID="{26EC290C-FEC0-4606-B149-57F50BBE950B}" presName="node" presStyleLbl="node1" presStyleIdx="3" presStyleCnt="4">
        <dgm:presLayoutVars>
          <dgm:bulletEnabled val="1"/>
        </dgm:presLayoutVars>
      </dgm:prSet>
      <dgm:spPr/>
    </dgm:pt>
  </dgm:ptLst>
  <dgm:cxnLst>
    <dgm:cxn modelId="{592C871B-B042-4958-8FF2-0C444B3D4E3F}" type="presOf" srcId="{26EC290C-FEC0-4606-B149-57F50BBE950B}" destId="{88BBB190-AEDE-4C79-ABB5-3B5C312DA74B}" srcOrd="0" destOrd="0" presId="urn:microsoft.com/office/officeart/2005/8/layout/process1"/>
    <dgm:cxn modelId="{5A17981C-D35D-426D-B4B1-5AFE21BF5AF8}" type="presOf" srcId="{CD974E7A-70D8-496A-8AA2-4CB5DC5EB16D}" destId="{AE1C635A-3B39-4BAC-83B8-97C92FFABD70}" srcOrd="1" destOrd="0" presId="urn:microsoft.com/office/officeart/2005/8/layout/process1"/>
    <dgm:cxn modelId="{DA0D171F-24EE-4B8F-9057-8643E6773115}" type="presOf" srcId="{AE1DBFA5-BD3C-4541-A182-E37E083804AA}" destId="{725D79F3-D0C6-4D46-84E8-106E69986744}" srcOrd="0" destOrd="0" presId="urn:microsoft.com/office/officeart/2005/8/layout/process1"/>
    <dgm:cxn modelId="{0D225532-8ADB-4861-A66B-F787B84CCFB7}" type="presOf" srcId="{D88A9DC0-938E-4FAF-B314-DF15216985A2}" destId="{D6F07749-87AC-46AF-83B0-D4411ADFDBA6}" srcOrd="0" destOrd="0" presId="urn:microsoft.com/office/officeart/2005/8/layout/process1"/>
    <dgm:cxn modelId="{E8689C34-3715-4758-BFC5-A26DB0F3AA3D}" type="presOf" srcId="{E5C36618-9297-4E40-942B-ADB034D6199D}" destId="{50CDE1BF-C93D-4A03-8CF2-D9E471EA0371}" srcOrd="1" destOrd="0" presId="urn:microsoft.com/office/officeart/2005/8/layout/process1"/>
    <dgm:cxn modelId="{9817D83F-73E5-4D9A-8BB9-2FE91D65BA0E}" srcId="{33635942-1613-4B12-BE0E-60D9A9135736}" destId="{96E7192C-2161-4AA8-B9C6-449D95E14987}" srcOrd="1" destOrd="0" parTransId="{C580A5E6-C119-4B46-A711-637E556A22CB}" sibTransId="{E5C36618-9297-4E40-942B-ADB034D6199D}"/>
    <dgm:cxn modelId="{FD4EAB6D-4602-4B6D-8D79-D38C6FF1ECB8}" srcId="{33635942-1613-4B12-BE0E-60D9A9135736}" destId="{26EC290C-FEC0-4606-B149-57F50BBE950B}" srcOrd="3" destOrd="0" parTransId="{D30BE421-33D1-41E8-851E-3F8C00CE7995}" sibTransId="{B123B934-C011-411E-92D4-1FBCC37557EB}"/>
    <dgm:cxn modelId="{24C68D73-F619-4B10-BC83-DEC00D6580CE}" type="presOf" srcId="{AE1DBFA5-BD3C-4541-A182-E37E083804AA}" destId="{5761D1C9-09C9-4C55-AF4E-B55EC3462646}" srcOrd="1" destOrd="0" presId="urn:microsoft.com/office/officeart/2005/8/layout/process1"/>
    <dgm:cxn modelId="{ED8E6474-9EBD-4385-81C3-7D4058DDFD66}" type="presOf" srcId="{E5C36618-9297-4E40-942B-ADB034D6199D}" destId="{AB9354E1-6489-46B3-BDFA-55E9409A7B86}" srcOrd="0" destOrd="0" presId="urn:microsoft.com/office/officeart/2005/8/layout/process1"/>
    <dgm:cxn modelId="{EDB17092-03C5-4981-816F-2F3F31ABEFDE}" type="presOf" srcId="{96E7192C-2161-4AA8-B9C6-449D95E14987}" destId="{5D6E32CF-15E6-463A-AA2E-C3C6EEAE094C}" srcOrd="0" destOrd="0" presId="urn:microsoft.com/office/officeart/2005/8/layout/process1"/>
    <dgm:cxn modelId="{408B5EA3-8AD7-48E8-8D09-DF7C4E4F08CF}" type="presOf" srcId="{3EF9F6D4-F6EB-4F3E-A9B9-1EBB4D3BD5C0}" destId="{E508A915-794A-4BBA-B4D1-AFC532B00CEB}" srcOrd="0" destOrd="0" presId="urn:microsoft.com/office/officeart/2005/8/layout/process1"/>
    <dgm:cxn modelId="{B0009AC2-F391-4F52-85A9-1E722176DB84}" type="presOf" srcId="{CD974E7A-70D8-496A-8AA2-4CB5DC5EB16D}" destId="{B0FF59E3-8F16-4E95-A617-03D335B24785}" srcOrd="0" destOrd="0" presId="urn:microsoft.com/office/officeart/2005/8/layout/process1"/>
    <dgm:cxn modelId="{3C412BD9-CEED-4FF6-8861-639A1132649E}" type="presOf" srcId="{33635942-1613-4B12-BE0E-60D9A9135736}" destId="{49AE4B8F-161D-421E-A2AB-1DBB412752B7}" srcOrd="0" destOrd="0" presId="urn:microsoft.com/office/officeart/2005/8/layout/process1"/>
    <dgm:cxn modelId="{B85F5ADD-FCDB-49C1-98F0-D5D4B3A170E9}" srcId="{33635942-1613-4B12-BE0E-60D9A9135736}" destId="{D88A9DC0-938E-4FAF-B314-DF15216985A2}" srcOrd="2" destOrd="0" parTransId="{CCF78221-50D6-4D03-A697-134DD0F604CA}" sibTransId="{AE1DBFA5-BD3C-4541-A182-E37E083804AA}"/>
    <dgm:cxn modelId="{5312EDE5-B7CA-4B26-9441-C0701F147C95}" srcId="{33635942-1613-4B12-BE0E-60D9A9135736}" destId="{3EF9F6D4-F6EB-4F3E-A9B9-1EBB4D3BD5C0}" srcOrd="0" destOrd="0" parTransId="{49AAF12C-E03A-4BDC-B6D0-EC2A27DC4DE2}" sibTransId="{CD974E7A-70D8-496A-8AA2-4CB5DC5EB16D}"/>
    <dgm:cxn modelId="{2FF58D49-51B8-4910-91D4-7290A0016D42}" type="presParOf" srcId="{49AE4B8F-161D-421E-A2AB-1DBB412752B7}" destId="{E508A915-794A-4BBA-B4D1-AFC532B00CEB}" srcOrd="0" destOrd="0" presId="urn:microsoft.com/office/officeart/2005/8/layout/process1"/>
    <dgm:cxn modelId="{F0276F29-EBB8-4A62-9603-5856AD52825D}" type="presParOf" srcId="{49AE4B8F-161D-421E-A2AB-1DBB412752B7}" destId="{B0FF59E3-8F16-4E95-A617-03D335B24785}" srcOrd="1" destOrd="0" presId="urn:microsoft.com/office/officeart/2005/8/layout/process1"/>
    <dgm:cxn modelId="{BDDF9E2E-CCCC-4E89-87B1-E06C6DC7BF58}" type="presParOf" srcId="{B0FF59E3-8F16-4E95-A617-03D335B24785}" destId="{AE1C635A-3B39-4BAC-83B8-97C92FFABD70}" srcOrd="0" destOrd="0" presId="urn:microsoft.com/office/officeart/2005/8/layout/process1"/>
    <dgm:cxn modelId="{334B6096-9F2F-4F01-8B36-F3D6C2E07F83}" type="presParOf" srcId="{49AE4B8F-161D-421E-A2AB-1DBB412752B7}" destId="{5D6E32CF-15E6-463A-AA2E-C3C6EEAE094C}" srcOrd="2" destOrd="0" presId="urn:microsoft.com/office/officeart/2005/8/layout/process1"/>
    <dgm:cxn modelId="{24BED735-F563-4E67-BDE1-E8692BE416A8}" type="presParOf" srcId="{49AE4B8F-161D-421E-A2AB-1DBB412752B7}" destId="{AB9354E1-6489-46B3-BDFA-55E9409A7B86}" srcOrd="3" destOrd="0" presId="urn:microsoft.com/office/officeart/2005/8/layout/process1"/>
    <dgm:cxn modelId="{28F311E4-4A39-4A50-96D7-D4467DCB95FA}" type="presParOf" srcId="{AB9354E1-6489-46B3-BDFA-55E9409A7B86}" destId="{50CDE1BF-C93D-4A03-8CF2-D9E471EA0371}" srcOrd="0" destOrd="0" presId="urn:microsoft.com/office/officeart/2005/8/layout/process1"/>
    <dgm:cxn modelId="{61E12DEF-89E0-4426-9A40-476BC60A1FA6}" type="presParOf" srcId="{49AE4B8F-161D-421E-A2AB-1DBB412752B7}" destId="{D6F07749-87AC-46AF-83B0-D4411ADFDBA6}" srcOrd="4" destOrd="0" presId="urn:microsoft.com/office/officeart/2005/8/layout/process1"/>
    <dgm:cxn modelId="{0D99DBBD-384A-401E-A4F0-737894E5BADD}" type="presParOf" srcId="{49AE4B8F-161D-421E-A2AB-1DBB412752B7}" destId="{725D79F3-D0C6-4D46-84E8-106E69986744}" srcOrd="5" destOrd="0" presId="urn:microsoft.com/office/officeart/2005/8/layout/process1"/>
    <dgm:cxn modelId="{99C139CB-F2E8-46E0-AFA7-D9A7E13FBC25}" type="presParOf" srcId="{725D79F3-D0C6-4D46-84E8-106E69986744}" destId="{5761D1C9-09C9-4C55-AF4E-B55EC3462646}" srcOrd="0" destOrd="0" presId="urn:microsoft.com/office/officeart/2005/8/layout/process1"/>
    <dgm:cxn modelId="{F368F5D2-5D8B-4E72-9F1C-D94B9882ED3B}" type="presParOf" srcId="{49AE4B8F-161D-421E-A2AB-1DBB412752B7}" destId="{88BBB190-AEDE-4C79-ABB5-3B5C312DA74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DC4A11-6DEC-4BDB-B4F3-BE387D68FDE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5F91272-E8EF-459F-ADCB-D4B522DC56DE}">
      <dgm:prSet/>
      <dgm:spPr/>
      <dgm:t>
        <a:bodyPr/>
        <a:lstStyle/>
        <a:p>
          <a:r>
            <a:rPr lang="en-US" dirty="0"/>
            <a:t>adapt practices = 6ft social distancing</a:t>
          </a:r>
        </a:p>
      </dgm:t>
    </dgm:pt>
    <dgm:pt modelId="{7ECCD6B6-E44D-4DAC-9D33-0F10D6FBBA84}" type="parTrans" cxnId="{175EE77F-E0AB-4908-8713-1B45647A77D6}">
      <dgm:prSet/>
      <dgm:spPr/>
      <dgm:t>
        <a:bodyPr/>
        <a:lstStyle/>
        <a:p>
          <a:endParaRPr lang="en-US"/>
        </a:p>
      </dgm:t>
    </dgm:pt>
    <dgm:pt modelId="{2386C310-D3E6-4E26-83C6-8E6A72621FC4}" type="sibTrans" cxnId="{175EE77F-E0AB-4908-8713-1B45647A77D6}">
      <dgm:prSet/>
      <dgm:spPr/>
      <dgm:t>
        <a:bodyPr/>
        <a:lstStyle/>
        <a:p>
          <a:endParaRPr lang="en-US"/>
        </a:p>
      </dgm:t>
    </dgm:pt>
    <dgm:pt modelId="{5FAF12F5-72E8-4A45-BEEC-B6C2ECC51338}">
      <dgm:prSet/>
      <dgm:spPr/>
      <dgm:t>
        <a:bodyPr/>
        <a:lstStyle/>
        <a:p>
          <a:r>
            <a:rPr lang="en-US"/>
            <a:t>create consistent groupings of the same staff, volunteers, and participants </a:t>
          </a:r>
        </a:p>
      </dgm:t>
    </dgm:pt>
    <dgm:pt modelId="{4ED84EED-E163-4059-B926-5E2991EE9957}" type="parTrans" cxnId="{6E6859CF-89AE-4722-9692-A68C3B8E3F76}">
      <dgm:prSet/>
      <dgm:spPr/>
      <dgm:t>
        <a:bodyPr/>
        <a:lstStyle/>
        <a:p>
          <a:endParaRPr lang="en-US"/>
        </a:p>
      </dgm:t>
    </dgm:pt>
    <dgm:pt modelId="{97801152-8C56-4906-9149-E3BE8EEBF607}" type="sibTrans" cxnId="{6E6859CF-89AE-4722-9692-A68C3B8E3F76}">
      <dgm:prSet/>
      <dgm:spPr/>
      <dgm:t>
        <a:bodyPr/>
        <a:lstStyle/>
        <a:p>
          <a:endParaRPr lang="en-US"/>
        </a:p>
      </dgm:t>
    </dgm:pt>
    <dgm:pt modelId="{BD48B430-4108-4FB6-919D-E1C3DCA1AF8C}">
      <dgm:prSet/>
      <dgm:spPr/>
      <dgm:t>
        <a:bodyPr/>
        <a:lstStyle/>
        <a:p>
          <a:r>
            <a:rPr lang="en-US"/>
            <a:t>maximum number of 10 people for indoor activities and up to 25 people per group for outdoor </a:t>
          </a:r>
        </a:p>
      </dgm:t>
    </dgm:pt>
    <dgm:pt modelId="{9DFA9C10-6E2C-49F1-A332-028BE7ABA359}" type="parTrans" cxnId="{6190538D-A1C0-4BAA-826D-A2FED5ECFE3B}">
      <dgm:prSet/>
      <dgm:spPr/>
      <dgm:t>
        <a:bodyPr/>
        <a:lstStyle/>
        <a:p>
          <a:endParaRPr lang="en-US"/>
        </a:p>
      </dgm:t>
    </dgm:pt>
    <dgm:pt modelId="{3C6D593C-5A98-4C65-9F01-0426C032E656}" type="sibTrans" cxnId="{6190538D-A1C0-4BAA-826D-A2FED5ECFE3B}">
      <dgm:prSet/>
      <dgm:spPr/>
      <dgm:t>
        <a:bodyPr/>
        <a:lstStyle/>
        <a:p>
          <a:endParaRPr lang="en-US"/>
        </a:p>
      </dgm:t>
    </dgm:pt>
    <dgm:pt modelId="{EEA9F8CD-6438-48E9-B02C-F5F32AEECDFA}" type="pres">
      <dgm:prSet presAssocID="{9ADC4A11-6DEC-4BDB-B4F3-BE387D68FDE7}" presName="root" presStyleCnt="0">
        <dgm:presLayoutVars>
          <dgm:dir/>
          <dgm:resizeHandles val="exact"/>
        </dgm:presLayoutVars>
      </dgm:prSet>
      <dgm:spPr/>
    </dgm:pt>
    <dgm:pt modelId="{2375459F-02F7-44BC-97F9-13DBE156D1D0}" type="pres">
      <dgm:prSet presAssocID="{A5F91272-E8EF-459F-ADCB-D4B522DC56DE}" presName="compNode" presStyleCnt="0"/>
      <dgm:spPr/>
    </dgm:pt>
    <dgm:pt modelId="{4E786CAC-C993-45B7-8308-7609CB23284B}" type="pres">
      <dgm:prSet presAssocID="{A5F91272-E8EF-459F-ADCB-D4B522DC56DE}" presName="bgRect" presStyleLbl="bgShp" presStyleIdx="0" presStyleCnt="3"/>
      <dgm:spPr/>
    </dgm:pt>
    <dgm:pt modelId="{0F2A2736-FE41-4A4B-A784-EEF6D0D1B9C4}" type="pres">
      <dgm:prSet presAssocID="{A5F91272-E8EF-459F-ADCB-D4B522DC56D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19780AE5-BD6C-4D45-A2C2-DA414E85EFE4}" type="pres">
      <dgm:prSet presAssocID="{A5F91272-E8EF-459F-ADCB-D4B522DC56DE}" presName="spaceRect" presStyleCnt="0"/>
      <dgm:spPr/>
    </dgm:pt>
    <dgm:pt modelId="{12E08B00-9FEF-4E83-9680-B5E0DEAFA96A}" type="pres">
      <dgm:prSet presAssocID="{A5F91272-E8EF-459F-ADCB-D4B522DC56DE}" presName="parTx" presStyleLbl="revTx" presStyleIdx="0" presStyleCnt="3">
        <dgm:presLayoutVars>
          <dgm:chMax val="0"/>
          <dgm:chPref val="0"/>
        </dgm:presLayoutVars>
      </dgm:prSet>
      <dgm:spPr/>
    </dgm:pt>
    <dgm:pt modelId="{AD77AFC1-C26A-48B9-A907-67ADE429844F}" type="pres">
      <dgm:prSet presAssocID="{2386C310-D3E6-4E26-83C6-8E6A72621FC4}" presName="sibTrans" presStyleCnt="0"/>
      <dgm:spPr/>
    </dgm:pt>
    <dgm:pt modelId="{353774FB-1610-4428-8FED-B3E94EFCC053}" type="pres">
      <dgm:prSet presAssocID="{5FAF12F5-72E8-4A45-BEEC-B6C2ECC51338}" presName="compNode" presStyleCnt="0"/>
      <dgm:spPr/>
    </dgm:pt>
    <dgm:pt modelId="{7B0DF7BA-53FC-4D2A-83D2-0A6C65226A1D}" type="pres">
      <dgm:prSet presAssocID="{5FAF12F5-72E8-4A45-BEEC-B6C2ECC51338}" presName="bgRect" presStyleLbl="bgShp" presStyleIdx="1" presStyleCnt="3"/>
      <dgm:spPr/>
    </dgm:pt>
    <dgm:pt modelId="{FFD12F43-0DDF-4575-9249-A8B8C4C634EB}" type="pres">
      <dgm:prSet presAssocID="{5FAF12F5-72E8-4A45-BEEC-B6C2ECC5133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5D4BD72A-E792-414C-877D-B8357025D6AA}" type="pres">
      <dgm:prSet presAssocID="{5FAF12F5-72E8-4A45-BEEC-B6C2ECC51338}" presName="spaceRect" presStyleCnt="0"/>
      <dgm:spPr/>
    </dgm:pt>
    <dgm:pt modelId="{E992BD27-EE66-4A33-B899-1EFDE06C7441}" type="pres">
      <dgm:prSet presAssocID="{5FAF12F5-72E8-4A45-BEEC-B6C2ECC51338}" presName="parTx" presStyleLbl="revTx" presStyleIdx="1" presStyleCnt="3">
        <dgm:presLayoutVars>
          <dgm:chMax val="0"/>
          <dgm:chPref val="0"/>
        </dgm:presLayoutVars>
      </dgm:prSet>
      <dgm:spPr/>
    </dgm:pt>
    <dgm:pt modelId="{EECA63F9-3ABC-4A8A-BAB6-0EF8021A627E}" type="pres">
      <dgm:prSet presAssocID="{97801152-8C56-4906-9149-E3BE8EEBF607}" presName="sibTrans" presStyleCnt="0"/>
      <dgm:spPr/>
    </dgm:pt>
    <dgm:pt modelId="{DE1C001D-F56D-4A3C-97A9-A90BD8CB356C}" type="pres">
      <dgm:prSet presAssocID="{BD48B430-4108-4FB6-919D-E1C3DCA1AF8C}" presName="compNode" presStyleCnt="0"/>
      <dgm:spPr/>
    </dgm:pt>
    <dgm:pt modelId="{9657A482-1475-4C1C-9216-F66F392FEBF0}" type="pres">
      <dgm:prSet presAssocID="{BD48B430-4108-4FB6-919D-E1C3DCA1AF8C}" presName="bgRect" presStyleLbl="bgShp" presStyleIdx="2" presStyleCnt="3"/>
      <dgm:spPr/>
    </dgm:pt>
    <dgm:pt modelId="{B0C1996A-91B2-4FE8-B47B-44D5E519AEE9}" type="pres">
      <dgm:prSet presAssocID="{BD48B430-4108-4FB6-919D-E1C3DCA1AF8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ke"/>
        </a:ext>
      </dgm:extLst>
    </dgm:pt>
    <dgm:pt modelId="{B78EBE66-7F7D-4E8C-84EE-02C40682A128}" type="pres">
      <dgm:prSet presAssocID="{BD48B430-4108-4FB6-919D-E1C3DCA1AF8C}" presName="spaceRect" presStyleCnt="0"/>
      <dgm:spPr/>
    </dgm:pt>
    <dgm:pt modelId="{DB80DF17-4491-454D-8DCD-A3956147F625}" type="pres">
      <dgm:prSet presAssocID="{BD48B430-4108-4FB6-919D-E1C3DCA1AF8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196DD28-1FE9-4D54-9E5F-F5C1870BFFE1}" type="presOf" srcId="{A5F91272-E8EF-459F-ADCB-D4B522DC56DE}" destId="{12E08B00-9FEF-4E83-9680-B5E0DEAFA96A}" srcOrd="0" destOrd="0" presId="urn:microsoft.com/office/officeart/2018/2/layout/IconVerticalSolidList"/>
    <dgm:cxn modelId="{D9250462-CFBF-4FFB-AB4E-9654FFA3C4A6}" type="presOf" srcId="{9ADC4A11-6DEC-4BDB-B4F3-BE387D68FDE7}" destId="{EEA9F8CD-6438-48E9-B02C-F5F32AEECDFA}" srcOrd="0" destOrd="0" presId="urn:microsoft.com/office/officeart/2018/2/layout/IconVerticalSolidList"/>
    <dgm:cxn modelId="{175EE77F-E0AB-4908-8713-1B45647A77D6}" srcId="{9ADC4A11-6DEC-4BDB-B4F3-BE387D68FDE7}" destId="{A5F91272-E8EF-459F-ADCB-D4B522DC56DE}" srcOrd="0" destOrd="0" parTransId="{7ECCD6B6-E44D-4DAC-9D33-0F10D6FBBA84}" sibTransId="{2386C310-D3E6-4E26-83C6-8E6A72621FC4}"/>
    <dgm:cxn modelId="{6190538D-A1C0-4BAA-826D-A2FED5ECFE3B}" srcId="{9ADC4A11-6DEC-4BDB-B4F3-BE387D68FDE7}" destId="{BD48B430-4108-4FB6-919D-E1C3DCA1AF8C}" srcOrd="2" destOrd="0" parTransId="{9DFA9C10-6E2C-49F1-A332-028BE7ABA359}" sibTransId="{3C6D593C-5A98-4C65-9F01-0426C032E656}"/>
    <dgm:cxn modelId="{22DAA79A-2993-4782-9CE8-6B12DB2EEAF7}" type="presOf" srcId="{BD48B430-4108-4FB6-919D-E1C3DCA1AF8C}" destId="{DB80DF17-4491-454D-8DCD-A3956147F625}" srcOrd="0" destOrd="0" presId="urn:microsoft.com/office/officeart/2018/2/layout/IconVerticalSolidList"/>
    <dgm:cxn modelId="{89D2C3C1-C14C-4098-8D0B-220B441E30CE}" type="presOf" srcId="{5FAF12F5-72E8-4A45-BEEC-B6C2ECC51338}" destId="{E992BD27-EE66-4A33-B899-1EFDE06C7441}" srcOrd="0" destOrd="0" presId="urn:microsoft.com/office/officeart/2018/2/layout/IconVerticalSolidList"/>
    <dgm:cxn modelId="{6E6859CF-89AE-4722-9692-A68C3B8E3F76}" srcId="{9ADC4A11-6DEC-4BDB-B4F3-BE387D68FDE7}" destId="{5FAF12F5-72E8-4A45-BEEC-B6C2ECC51338}" srcOrd="1" destOrd="0" parTransId="{4ED84EED-E163-4059-B926-5E2991EE9957}" sibTransId="{97801152-8C56-4906-9149-E3BE8EEBF607}"/>
    <dgm:cxn modelId="{683C969D-7D44-4958-AAFB-BC28184A5BB4}" type="presParOf" srcId="{EEA9F8CD-6438-48E9-B02C-F5F32AEECDFA}" destId="{2375459F-02F7-44BC-97F9-13DBE156D1D0}" srcOrd="0" destOrd="0" presId="urn:microsoft.com/office/officeart/2018/2/layout/IconVerticalSolidList"/>
    <dgm:cxn modelId="{4D6DF33B-638C-4B56-9585-B2976C2376A7}" type="presParOf" srcId="{2375459F-02F7-44BC-97F9-13DBE156D1D0}" destId="{4E786CAC-C993-45B7-8308-7609CB23284B}" srcOrd="0" destOrd="0" presId="urn:microsoft.com/office/officeart/2018/2/layout/IconVerticalSolidList"/>
    <dgm:cxn modelId="{AE6F1062-A537-44D6-9C86-18DB8D3B1CE0}" type="presParOf" srcId="{2375459F-02F7-44BC-97F9-13DBE156D1D0}" destId="{0F2A2736-FE41-4A4B-A784-EEF6D0D1B9C4}" srcOrd="1" destOrd="0" presId="urn:microsoft.com/office/officeart/2018/2/layout/IconVerticalSolidList"/>
    <dgm:cxn modelId="{49C9C0F5-BDAF-4376-B938-C12839787EB0}" type="presParOf" srcId="{2375459F-02F7-44BC-97F9-13DBE156D1D0}" destId="{19780AE5-BD6C-4D45-A2C2-DA414E85EFE4}" srcOrd="2" destOrd="0" presId="urn:microsoft.com/office/officeart/2018/2/layout/IconVerticalSolidList"/>
    <dgm:cxn modelId="{D88F47E7-4159-47DF-9FF1-DA8FDE337CBB}" type="presParOf" srcId="{2375459F-02F7-44BC-97F9-13DBE156D1D0}" destId="{12E08B00-9FEF-4E83-9680-B5E0DEAFA96A}" srcOrd="3" destOrd="0" presId="urn:microsoft.com/office/officeart/2018/2/layout/IconVerticalSolidList"/>
    <dgm:cxn modelId="{CB5E5497-C741-437E-8ADE-B06E8A356039}" type="presParOf" srcId="{EEA9F8CD-6438-48E9-B02C-F5F32AEECDFA}" destId="{AD77AFC1-C26A-48B9-A907-67ADE429844F}" srcOrd="1" destOrd="0" presId="urn:microsoft.com/office/officeart/2018/2/layout/IconVerticalSolidList"/>
    <dgm:cxn modelId="{DDE925F9-8443-4A3E-BFCC-B4304CE87E8A}" type="presParOf" srcId="{EEA9F8CD-6438-48E9-B02C-F5F32AEECDFA}" destId="{353774FB-1610-4428-8FED-B3E94EFCC053}" srcOrd="2" destOrd="0" presId="urn:microsoft.com/office/officeart/2018/2/layout/IconVerticalSolidList"/>
    <dgm:cxn modelId="{D538E240-F91C-4F96-AD25-1E098340C0C2}" type="presParOf" srcId="{353774FB-1610-4428-8FED-B3E94EFCC053}" destId="{7B0DF7BA-53FC-4D2A-83D2-0A6C65226A1D}" srcOrd="0" destOrd="0" presId="urn:microsoft.com/office/officeart/2018/2/layout/IconVerticalSolidList"/>
    <dgm:cxn modelId="{A837AD1D-77C7-423B-95DA-F097656604E4}" type="presParOf" srcId="{353774FB-1610-4428-8FED-B3E94EFCC053}" destId="{FFD12F43-0DDF-4575-9249-A8B8C4C634EB}" srcOrd="1" destOrd="0" presId="urn:microsoft.com/office/officeart/2018/2/layout/IconVerticalSolidList"/>
    <dgm:cxn modelId="{4B59DA37-3346-4D43-A3E7-231C37594F62}" type="presParOf" srcId="{353774FB-1610-4428-8FED-B3E94EFCC053}" destId="{5D4BD72A-E792-414C-877D-B8357025D6AA}" srcOrd="2" destOrd="0" presId="urn:microsoft.com/office/officeart/2018/2/layout/IconVerticalSolidList"/>
    <dgm:cxn modelId="{F7B5E9CA-2F85-4114-8224-0DF8805E7C85}" type="presParOf" srcId="{353774FB-1610-4428-8FED-B3E94EFCC053}" destId="{E992BD27-EE66-4A33-B899-1EFDE06C7441}" srcOrd="3" destOrd="0" presId="urn:microsoft.com/office/officeart/2018/2/layout/IconVerticalSolidList"/>
    <dgm:cxn modelId="{F504E7B8-0403-4E3B-A41C-9A8FB91E1F17}" type="presParOf" srcId="{EEA9F8CD-6438-48E9-B02C-F5F32AEECDFA}" destId="{EECA63F9-3ABC-4A8A-BAB6-0EF8021A627E}" srcOrd="3" destOrd="0" presId="urn:microsoft.com/office/officeart/2018/2/layout/IconVerticalSolidList"/>
    <dgm:cxn modelId="{344AA0A1-5811-4E94-9074-D433955F0A6C}" type="presParOf" srcId="{EEA9F8CD-6438-48E9-B02C-F5F32AEECDFA}" destId="{DE1C001D-F56D-4A3C-97A9-A90BD8CB356C}" srcOrd="4" destOrd="0" presId="urn:microsoft.com/office/officeart/2018/2/layout/IconVerticalSolidList"/>
    <dgm:cxn modelId="{BC90A6ED-A172-4AFE-940B-31A543304B66}" type="presParOf" srcId="{DE1C001D-F56D-4A3C-97A9-A90BD8CB356C}" destId="{9657A482-1475-4C1C-9216-F66F392FEBF0}" srcOrd="0" destOrd="0" presId="urn:microsoft.com/office/officeart/2018/2/layout/IconVerticalSolidList"/>
    <dgm:cxn modelId="{3B55FEB4-2F7E-4CDF-84FE-2F269444BEE3}" type="presParOf" srcId="{DE1C001D-F56D-4A3C-97A9-A90BD8CB356C}" destId="{B0C1996A-91B2-4FE8-B47B-44D5E519AEE9}" srcOrd="1" destOrd="0" presId="urn:microsoft.com/office/officeart/2018/2/layout/IconVerticalSolidList"/>
    <dgm:cxn modelId="{0C81199F-C5F0-4C67-AEF9-6C52C9FC2D92}" type="presParOf" srcId="{DE1C001D-F56D-4A3C-97A9-A90BD8CB356C}" destId="{B78EBE66-7F7D-4E8C-84EE-02C40682A128}" srcOrd="2" destOrd="0" presId="urn:microsoft.com/office/officeart/2018/2/layout/IconVerticalSolidList"/>
    <dgm:cxn modelId="{669388B5-8966-41A6-96D9-BB7CCD41E013}" type="presParOf" srcId="{DE1C001D-F56D-4A3C-97A9-A90BD8CB356C}" destId="{DB80DF17-4491-454D-8DCD-A3956147F62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F2B7D33-14B5-4CB9-A1D5-DC8CAF12F8B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EA12FCE-D967-4F3E-90FD-427D346C275B}">
      <dgm:prSet/>
      <dgm:spPr/>
      <dgm:t>
        <a:bodyPr/>
        <a:lstStyle/>
        <a:p>
          <a:r>
            <a:rPr lang="en-US" dirty="0"/>
            <a:t>Upon arrival, wash your hands and put on a facemask, eye protection (goggles or disposable face shield that fully covers the front and sides of the face), and a single pair of disposable gloves. A gown could be considered if extensive contact with a child is anticipated.</a:t>
          </a:r>
        </a:p>
      </dgm:t>
    </dgm:pt>
    <dgm:pt modelId="{80061F0E-88F9-4254-8EAB-C985DB6D43E2}" type="parTrans" cxnId="{5D81F782-0AEB-4FC9-9583-37CB1A457EA1}">
      <dgm:prSet/>
      <dgm:spPr/>
      <dgm:t>
        <a:bodyPr/>
        <a:lstStyle/>
        <a:p>
          <a:endParaRPr lang="en-US"/>
        </a:p>
      </dgm:t>
    </dgm:pt>
    <dgm:pt modelId="{B58579F0-AF8B-43F9-B93B-4B15101E9B86}" type="sibTrans" cxnId="{5D81F782-0AEB-4FC9-9583-37CB1A457EA1}">
      <dgm:prSet/>
      <dgm:spPr/>
      <dgm:t>
        <a:bodyPr/>
        <a:lstStyle/>
        <a:p>
          <a:endParaRPr lang="en-US"/>
        </a:p>
      </dgm:t>
    </dgm:pt>
    <dgm:pt modelId="{60CD788C-1650-4412-ABA8-B48E1376A794}">
      <dgm:prSet/>
      <dgm:spPr/>
      <dgm:t>
        <a:bodyPr/>
        <a:lstStyle/>
        <a:p>
          <a:r>
            <a:rPr lang="en-US" dirty="0"/>
            <a:t>make a visual inspection of the child for signs of illness</a:t>
          </a:r>
        </a:p>
      </dgm:t>
    </dgm:pt>
    <dgm:pt modelId="{84ABA3AA-5D49-4897-8B93-CCE41411422D}" type="parTrans" cxnId="{6D751EEF-D2F2-4A25-B0D7-CBF67F781B15}">
      <dgm:prSet/>
      <dgm:spPr/>
      <dgm:t>
        <a:bodyPr/>
        <a:lstStyle/>
        <a:p>
          <a:endParaRPr lang="en-US"/>
        </a:p>
      </dgm:t>
    </dgm:pt>
    <dgm:pt modelId="{1AD53FB2-74A8-4BA5-80DB-2761C31F9CEA}" type="sibTrans" cxnId="{6D751EEF-D2F2-4A25-B0D7-CBF67F781B15}">
      <dgm:prSet/>
      <dgm:spPr/>
      <dgm:t>
        <a:bodyPr/>
        <a:lstStyle/>
        <a:p>
          <a:endParaRPr lang="en-US"/>
        </a:p>
      </dgm:t>
    </dgm:pt>
    <dgm:pt modelId="{67F0B19E-9FCD-4BAF-9EC9-AC8A95D98157}">
      <dgm:prSet/>
      <dgm:spPr/>
      <dgm:t>
        <a:bodyPr/>
        <a:lstStyle/>
        <a:p>
          <a:r>
            <a:rPr lang="en-US" dirty="0"/>
            <a:t>take the child’s temperature</a:t>
          </a:r>
        </a:p>
      </dgm:t>
    </dgm:pt>
    <dgm:pt modelId="{4450C72F-19EA-4CF8-BD9B-0885D9E23F74}" type="parTrans" cxnId="{2B0B9EC2-843F-4AC8-A3A3-89933BA81D5B}">
      <dgm:prSet/>
      <dgm:spPr/>
      <dgm:t>
        <a:bodyPr/>
        <a:lstStyle/>
        <a:p>
          <a:endParaRPr lang="en-US"/>
        </a:p>
      </dgm:t>
    </dgm:pt>
    <dgm:pt modelId="{6BA8A622-7F17-4D65-9235-8F3B517A0FFE}" type="sibTrans" cxnId="{2B0B9EC2-843F-4AC8-A3A3-89933BA81D5B}">
      <dgm:prSet/>
      <dgm:spPr/>
      <dgm:t>
        <a:bodyPr/>
        <a:lstStyle/>
        <a:p>
          <a:endParaRPr lang="en-US"/>
        </a:p>
      </dgm:t>
    </dgm:pt>
    <dgm:pt modelId="{0FEEDFBC-FD29-4822-9873-BC6BC514E839}">
      <dgm:prSet/>
      <dgm:spPr/>
      <dgm:t>
        <a:bodyPr/>
        <a:lstStyle/>
        <a:p>
          <a:r>
            <a:rPr lang="en-US"/>
            <a:t>after each screening, remove and discard PPE, and wash hands</a:t>
          </a:r>
        </a:p>
      </dgm:t>
    </dgm:pt>
    <dgm:pt modelId="{F0E24EE2-FAF5-4390-AF05-20F60545A61E}" type="parTrans" cxnId="{09AAC67F-899E-49FE-AC3C-75C562213CEF}">
      <dgm:prSet/>
      <dgm:spPr/>
      <dgm:t>
        <a:bodyPr/>
        <a:lstStyle/>
        <a:p>
          <a:endParaRPr lang="en-US"/>
        </a:p>
      </dgm:t>
    </dgm:pt>
    <dgm:pt modelId="{8FE04297-02D9-4553-81C5-8D70E8F3AC60}" type="sibTrans" cxnId="{09AAC67F-899E-49FE-AC3C-75C562213CEF}">
      <dgm:prSet/>
      <dgm:spPr/>
      <dgm:t>
        <a:bodyPr/>
        <a:lstStyle/>
        <a:p>
          <a:endParaRPr lang="en-US"/>
        </a:p>
      </dgm:t>
    </dgm:pt>
    <dgm:pt modelId="{6AC6896E-C016-48F8-952B-A1B4DB31D842}">
      <dgm:prSet/>
      <dgm:spPr/>
      <dgm:t>
        <a:bodyPr/>
        <a:lstStyle/>
        <a:p>
          <a:r>
            <a:rPr lang="en-US" dirty="0"/>
            <a:t>use an alcohol-based hand sanitizer</a:t>
          </a:r>
        </a:p>
      </dgm:t>
    </dgm:pt>
    <dgm:pt modelId="{20E355A5-838B-49DB-A15E-D3BD15471AA4}" type="parTrans" cxnId="{EA87D6EC-DBE4-4EA6-8396-F45E20B6F9C1}">
      <dgm:prSet/>
      <dgm:spPr/>
      <dgm:t>
        <a:bodyPr/>
        <a:lstStyle/>
        <a:p>
          <a:endParaRPr lang="en-US"/>
        </a:p>
      </dgm:t>
    </dgm:pt>
    <dgm:pt modelId="{F14483D1-6F7A-4C39-85A8-BEC5886DEA8C}" type="sibTrans" cxnId="{EA87D6EC-DBE4-4EA6-8396-F45E20B6F9C1}">
      <dgm:prSet/>
      <dgm:spPr/>
      <dgm:t>
        <a:bodyPr/>
        <a:lstStyle/>
        <a:p>
          <a:endParaRPr lang="en-US"/>
        </a:p>
      </dgm:t>
    </dgm:pt>
    <dgm:pt modelId="{F3A165C1-3C6F-475B-8BFC-B003F0B12754}" type="pres">
      <dgm:prSet presAssocID="{4F2B7D33-14B5-4CB9-A1D5-DC8CAF12F8BE}" presName="root" presStyleCnt="0">
        <dgm:presLayoutVars>
          <dgm:dir/>
          <dgm:resizeHandles val="exact"/>
        </dgm:presLayoutVars>
      </dgm:prSet>
      <dgm:spPr/>
    </dgm:pt>
    <dgm:pt modelId="{CF7339D1-4906-401B-8EC5-AEF253B28DEF}" type="pres">
      <dgm:prSet presAssocID="{CEA12FCE-D967-4F3E-90FD-427D346C275B}" presName="compNode" presStyleCnt="0"/>
      <dgm:spPr/>
    </dgm:pt>
    <dgm:pt modelId="{3F637732-62B6-449C-903E-806ECAA5F992}" type="pres">
      <dgm:prSet presAssocID="{CEA12FCE-D967-4F3E-90FD-427D346C275B}" presName="bgRect" presStyleLbl="bgShp" presStyleIdx="0" presStyleCnt="5"/>
      <dgm:spPr/>
    </dgm:pt>
    <dgm:pt modelId="{C0148DFE-CE0A-4472-BFC7-A345C300EDDF}" type="pres">
      <dgm:prSet presAssocID="{CEA12FCE-D967-4F3E-90FD-427D346C275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print"/>
        </a:ext>
      </dgm:extLst>
    </dgm:pt>
    <dgm:pt modelId="{EB6E16FA-A6A2-48EA-BCC5-D66E3225E88B}" type="pres">
      <dgm:prSet presAssocID="{CEA12FCE-D967-4F3E-90FD-427D346C275B}" presName="spaceRect" presStyleCnt="0"/>
      <dgm:spPr/>
    </dgm:pt>
    <dgm:pt modelId="{D9932638-D1B9-4DC7-A499-BC3EB6CE02FB}" type="pres">
      <dgm:prSet presAssocID="{CEA12FCE-D967-4F3E-90FD-427D346C275B}" presName="parTx" presStyleLbl="revTx" presStyleIdx="0" presStyleCnt="5">
        <dgm:presLayoutVars>
          <dgm:chMax val="0"/>
          <dgm:chPref val="0"/>
        </dgm:presLayoutVars>
      </dgm:prSet>
      <dgm:spPr/>
    </dgm:pt>
    <dgm:pt modelId="{408135A6-B7E8-47E9-90D9-AD86C48E3047}" type="pres">
      <dgm:prSet presAssocID="{B58579F0-AF8B-43F9-B93B-4B15101E9B86}" presName="sibTrans" presStyleCnt="0"/>
      <dgm:spPr/>
    </dgm:pt>
    <dgm:pt modelId="{46BFE785-54DA-42D2-A017-5BD679366907}" type="pres">
      <dgm:prSet presAssocID="{60CD788C-1650-4412-ABA8-B48E1376A794}" presName="compNode" presStyleCnt="0"/>
      <dgm:spPr/>
    </dgm:pt>
    <dgm:pt modelId="{F515DAAA-158A-4C0D-8354-B24A3B85BB1D}" type="pres">
      <dgm:prSet presAssocID="{60CD788C-1650-4412-ABA8-B48E1376A794}" presName="bgRect" presStyleLbl="bgShp" presStyleIdx="1" presStyleCnt="5"/>
      <dgm:spPr/>
    </dgm:pt>
    <dgm:pt modelId="{EFF9919E-B2A5-4218-8733-9C5AA939C537}" type="pres">
      <dgm:prSet presAssocID="{60CD788C-1650-4412-ABA8-B48E1376A79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33CF86DA-BE21-4880-9B38-80D626FA2953}" type="pres">
      <dgm:prSet presAssocID="{60CD788C-1650-4412-ABA8-B48E1376A794}" presName="spaceRect" presStyleCnt="0"/>
      <dgm:spPr/>
    </dgm:pt>
    <dgm:pt modelId="{C0063D75-1B30-44D5-A72C-03DBE0E54A7A}" type="pres">
      <dgm:prSet presAssocID="{60CD788C-1650-4412-ABA8-B48E1376A794}" presName="parTx" presStyleLbl="revTx" presStyleIdx="1" presStyleCnt="5">
        <dgm:presLayoutVars>
          <dgm:chMax val="0"/>
          <dgm:chPref val="0"/>
        </dgm:presLayoutVars>
      </dgm:prSet>
      <dgm:spPr/>
    </dgm:pt>
    <dgm:pt modelId="{598765EE-BBB3-4EA9-9FC4-7D56FFE96519}" type="pres">
      <dgm:prSet presAssocID="{1AD53FB2-74A8-4BA5-80DB-2761C31F9CEA}" presName="sibTrans" presStyleCnt="0"/>
      <dgm:spPr/>
    </dgm:pt>
    <dgm:pt modelId="{A40D70A0-78D1-4AD9-8B35-D1325FF9B007}" type="pres">
      <dgm:prSet presAssocID="{67F0B19E-9FCD-4BAF-9EC9-AC8A95D98157}" presName="compNode" presStyleCnt="0"/>
      <dgm:spPr/>
    </dgm:pt>
    <dgm:pt modelId="{52DD6BEC-77DD-432B-88F0-FDEC6E662E6E}" type="pres">
      <dgm:prSet presAssocID="{67F0B19E-9FCD-4BAF-9EC9-AC8A95D98157}" presName="bgRect" presStyleLbl="bgShp" presStyleIdx="2" presStyleCnt="5"/>
      <dgm:spPr/>
    </dgm:pt>
    <dgm:pt modelId="{329B3D04-6470-4088-82B5-E89101A02D2E}" type="pres">
      <dgm:prSet presAssocID="{67F0B19E-9FCD-4BAF-9EC9-AC8A95D9815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rigid"/>
        </a:ext>
      </dgm:extLst>
    </dgm:pt>
    <dgm:pt modelId="{8DBBF649-A87F-4A25-ABE0-B3B393602F33}" type="pres">
      <dgm:prSet presAssocID="{67F0B19E-9FCD-4BAF-9EC9-AC8A95D98157}" presName="spaceRect" presStyleCnt="0"/>
      <dgm:spPr/>
    </dgm:pt>
    <dgm:pt modelId="{E797F6FE-C7B9-42C0-9995-8C9656592097}" type="pres">
      <dgm:prSet presAssocID="{67F0B19E-9FCD-4BAF-9EC9-AC8A95D98157}" presName="parTx" presStyleLbl="revTx" presStyleIdx="2" presStyleCnt="5">
        <dgm:presLayoutVars>
          <dgm:chMax val="0"/>
          <dgm:chPref val="0"/>
        </dgm:presLayoutVars>
      </dgm:prSet>
      <dgm:spPr/>
    </dgm:pt>
    <dgm:pt modelId="{E51C5506-5F7A-431F-86A1-052665B8F855}" type="pres">
      <dgm:prSet presAssocID="{6BA8A622-7F17-4D65-9235-8F3B517A0FFE}" presName="sibTrans" presStyleCnt="0"/>
      <dgm:spPr/>
    </dgm:pt>
    <dgm:pt modelId="{73BEBB3B-B30E-4891-9488-48238D911E69}" type="pres">
      <dgm:prSet presAssocID="{0FEEDFBC-FD29-4822-9873-BC6BC514E839}" presName="compNode" presStyleCnt="0"/>
      <dgm:spPr/>
    </dgm:pt>
    <dgm:pt modelId="{1BFE4DDF-30D5-4BA7-A9A7-07F40B766396}" type="pres">
      <dgm:prSet presAssocID="{0FEEDFBC-FD29-4822-9873-BC6BC514E839}" presName="bgRect" presStyleLbl="bgShp" presStyleIdx="3" presStyleCnt="5"/>
      <dgm:spPr/>
    </dgm:pt>
    <dgm:pt modelId="{15348705-C358-4A53-8625-B08D93949CED}" type="pres">
      <dgm:prSet presAssocID="{0FEEDFBC-FD29-4822-9873-BC6BC514E83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ll"/>
        </a:ext>
      </dgm:extLst>
    </dgm:pt>
    <dgm:pt modelId="{1160B49A-2011-4E1F-8720-4C6A333DEE9D}" type="pres">
      <dgm:prSet presAssocID="{0FEEDFBC-FD29-4822-9873-BC6BC514E839}" presName="spaceRect" presStyleCnt="0"/>
      <dgm:spPr/>
    </dgm:pt>
    <dgm:pt modelId="{9F20008C-066A-4ED9-9E00-7B2D3EE8568D}" type="pres">
      <dgm:prSet presAssocID="{0FEEDFBC-FD29-4822-9873-BC6BC514E839}" presName="parTx" presStyleLbl="revTx" presStyleIdx="3" presStyleCnt="5">
        <dgm:presLayoutVars>
          <dgm:chMax val="0"/>
          <dgm:chPref val="0"/>
        </dgm:presLayoutVars>
      </dgm:prSet>
      <dgm:spPr/>
    </dgm:pt>
    <dgm:pt modelId="{6AF64C6B-3E50-4BA2-A856-822FE6EB5143}" type="pres">
      <dgm:prSet presAssocID="{8FE04297-02D9-4553-81C5-8D70E8F3AC60}" presName="sibTrans" presStyleCnt="0"/>
      <dgm:spPr/>
    </dgm:pt>
    <dgm:pt modelId="{E945B6AA-D2D9-42B4-A519-97D5D1B3252C}" type="pres">
      <dgm:prSet presAssocID="{6AC6896E-C016-48F8-952B-A1B4DB31D842}" presName="compNode" presStyleCnt="0"/>
      <dgm:spPr/>
    </dgm:pt>
    <dgm:pt modelId="{279EFF10-37AE-4C2B-9360-25785BF6CC6C}" type="pres">
      <dgm:prSet presAssocID="{6AC6896E-C016-48F8-952B-A1B4DB31D842}" presName="bgRect" presStyleLbl="bgShp" presStyleIdx="4" presStyleCnt="5"/>
      <dgm:spPr/>
    </dgm:pt>
    <dgm:pt modelId="{5727BC22-AFF0-40F8-91F2-90EC839393AB}" type="pres">
      <dgm:prSet presAssocID="{6AC6896E-C016-48F8-952B-A1B4DB31D84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es"/>
        </a:ext>
      </dgm:extLst>
    </dgm:pt>
    <dgm:pt modelId="{4BD9AA61-C57D-45F5-92CF-AF6D54D88916}" type="pres">
      <dgm:prSet presAssocID="{6AC6896E-C016-48F8-952B-A1B4DB31D842}" presName="spaceRect" presStyleCnt="0"/>
      <dgm:spPr/>
    </dgm:pt>
    <dgm:pt modelId="{290DAEEC-2B7E-46C4-A733-500D69002A85}" type="pres">
      <dgm:prSet presAssocID="{6AC6896E-C016-48F8-952B-A1B4DB31D84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3651C0D-7C91-44B9-8CA3-E21ED577955F}" type="presOf" srcId="{CEA12FCE-D967-4F3E-90FD-427D346C275B}" destId="{D9932638-D1B9-4DC7-A499-BC3EB6CE02FB}" srcOrd="0" destOrd="0" presId="urn:microsoft.com/office/officeart/2018/2/layout/IconVerticalSolidList"/>
    <dgm:cxn modelId="{1C089224-CD88-42D5-9283-B21CA2D2D4C3}" type="presOf" srcId="{4F2B7D33-14B5-4CB9-A1D5-DC8CAF12F8BE}" destId="{F3A165C1-3C6F-475B-8BFC-B003F0B12754}" srcOrd="0" destOrd="0" presId="urn:microsoft.com/office/officeart/2018/2/layout/IconVerticalSolidList"/>
    <dgm:cxn modelId="{DDEC075D-ABDD-4C37-BE6B-1DE414263F79}" type="presOf" srcId="{0FEEDFBC-FD29-4822-9873-BC6BC514E839}" destId="{9F20008C-066A-4ED9-9E00-7B2D3EE8568D}" srcOrd="0" destOrd="0" presId="urn:microsoft.com/office/officeart/2018/2/layout/IconVerticalSolidList"/>
    <dgm:cxn modelId="{72750F46-AB5F-4E7C-A508-22CA62AC6A74}" type="presOf" srcId="{67F0B19E-9FCD-4BAF-9EC9-AC8A95D98157}" destId="{E797F6FE-C7B9-42C0-9995-8C9656592097}" srcOrd="0" destOrd="0" presId="urn:microsoft.com/office/officeart/2018/2/layout/IconVerticalSolidList"/>
    <dgm:cxn modelId="{09AAC67F-899E-49FE-AC3C-75C562213CEF}" srcId="{4F2B7D33-14B5-4CB9-A1D5-DC8CAF12F8BE}" destId="{0FEEDFBC-FD29-4822-9873-BC6BC514E839}" srcOrd="3" destOrd="0" parTransId="{F0E24EE2-FAF5-4390-AF05-20F60545A61E}" sibTransId="{8FE04297-02D9-4553-81C5-8D70E8F3AC60}"/>
    <dgm:cxn modelId="{02879582-42F6-4181-996F-DDECEDEB1516}" type="presOf" srcId="{6AC6896E-C016-48F8-952B-A1B4DB31D842}" destId="{290DAEEC-2B7E-46C4-A733-500D69002A85}" srcOrd="0" destOrd="0" presId="urn:microsoft.com/office/officeart/2018/2/layout/IconVerticalSolidList"/>
    <dgm:cxn modelId="{5D81F782-0AEB-4FC9-9583-37CB1A457EA1}" srcId="{4F2B7D33-14B5-4CB9-A1D5-DC8CAF12F8BE}" destId="{CEA12FCE-D967-4F3E-90FD-427D346C275B}" srcOrd="0" destOrd="0" parTransId="{80061F0E-88F9-4254-8EAB-C985DB6D43E2}" sibTransId="{B58579F0-AF8B-43F9-B93B-4B15101E9B86}"/>
    <dgm:cxn modelId="{3CFB2ABF-4AE3-41B1-8DA6-FAE301EAB49E}" type="presOf" srcId="{60CD788C-1650-4412-ABA8-B48E1376A794}" destId="{C0063D75-1B30-44D5-A72C-03DBE0E54A7A}" srcOrd="0" destOrd="0" presId="urn:microsoft.com/office/officeart/2018/2/layout/IconVerticalSolidList"/>
    <dgm:cxn modelId="{2B0B9EC2-843F-4AC8-A3A3-89933BA81D5B}" srcId="{4F2B7D33-14B5-4CB9-A1D5-DC8CAF12F8BE}" destId="{67F0B19E-9FCD-4BAF-9EC9-AC8A95D98157}" srcOrd="2" destOrd="0" parTransId="{4450C72F-19EA-4CF8-BD9B-0885D9E23F74}" sibTransId="{6BA8A622-7F17-4D65-9235-8F3B517A0FFE}"/>
    <dgm:cxn modelId="{EA87D6EC-DBE4-4EA6-8396-F45E20B6F9C1}" srcId="{4F2B7D33-14B5-4CB9-A1D5-DC8CAF12F8BE}" destId="{6AC6896E-C016-48F8-952B-A1B4DB31D842}" srcOrd="4" destOrd="0" parTransId="{20E355A5-838B-49DB-A15E-D3BD15471AA4}" sibTransId="{F14483D1-6F7A-4C39-85A8-BEC5886DEA8C}"/>
    <dgm:cxn modelId="{6D751EEF-D2F2-4A25-B0D7-CBF67F781B15}" srcId="{4F2B7D33-14B5-4CB9-A1D5-DC8CAF12F8BE}" destId="{60CD788C-1650-4412-ABA8-B48E1376A794}" srcOrd="1" destOrd="0" parTransId="{84ABA3AA-5D49-4897-8B93-CCE41411422D}" sibTransId="{1AD53FB2-74A8-4BA5-80DB-2761C31F9CEA}"/>
    <dgm:cxn modelId="{464591A1-D81B-463E-9ACB-7AB60BAF9AED}" type="presParOf" srcId="{F3A165C1-3C6F-475B-8BFC-B003F0B12754}" destId="{CF7339D1-4906-401B-8EC5-AEF253B28DEF}" srcOrd="0" destOrd="0" presId="urn:microsoft.com/office/officeart/2018/2/layout/IconVerticalSolidList"/>
    <dgm:cxn modelId="{8F1CFA8F-17EE-45DE-9289-414357101AB4}" type="presParOf" srcId="{CF7339D1-4906-401B-8EC5-AEF253B28DEF}" destId="{3F637732-62B6-449C-903E-806ECAA5F992}" srcOrd="0" destOrd="0" presId="urn:microsoft.com/office/officeart/2018/2/layout/IconVerticalSolidList"/>
    <dgm:cxn modelId="{CFC70121-DB79-4BF1-A726-1E9067865643}" type="presParOf" srcId="{CF7339D1-4906-401B-8EC5-AEF253B28DEF}" destId="{C0148DFE-CE0A-4472-BFC7-A345C300EDDF}" srcOrd="1" destOrd="0" presId="urn:microsoft.com/office/officeart/2018/2/layout/IconVerticalSolidList"/>
    <dgm:cxn modelId="{76E10BBD-6650-4505-9029-803CF3AD5AC8}" type="presParOf" srcId="{CF7339D1-4906-401B-8EC5-AEF253B28DEF}" destId="{EB6E16FA-A6A2-48EA-BCC5-D66E3225E88B}" srcOrd="2" destOrd="0" presId="urn:microsoft.com/office/officeart/2018/2/layout/IconVerticalSolidList"/>
    <dgm:cxn modelId="{011B5A00-BE28-4672-97B3-3AD97289149C}" type="presParOf" srcId="{CF7339D1-4906-401B-8EC5-AEF253B28DEF}" destId="{D9932638-D1B9-4DC7-A499-BC3EB6CE02FB}" srcOrd="3" destOrd="0" presId="urn:microsoft.com/office/officeart/2018/2/layout/IconVerticalSolidList"/>
    <dgm:cxn modelId="{C090ECAD-99D9-4B0E-9C26-4F7391E47E04}" type="presParOf" srcId="{F3A165C1-3C6F-475B-8BFC-B003F0B12754}" destId="{408135A6-B7E8-47E9-90D9-AD86C48E3047}" srcOrd="1" destOrd="0" presId="urn:microsoft.com/office/officeart/2018/2/layout/IconVerticalSolidList"/>
    <dgm:cxn modelId="{49CCEC20-51DD-4745-B542-9CB06101E2D1}" type="presParOf" srcId="{F3A165C1-3C6F-475B-8BFC-B003F0B12754}" destId="{46BFE785-54DA-42D2-A017-5BD679366907}" srcOrd="2" destOrd="0" presId="urn:microsoft.com/office/officeart/2018/2/layout/IconVerticalSolidList"/>
    <dgm:cxn modelId="{23385284-01DE-4DBC-B44B-23081CF96B07}" type="presParOf" srcId="{46BFE785-54DA-42D2-A017-5BD679366907}" destId="{F515DAAA-158A-4C0D-8354-B24A3B85BB1D}" srcOrd="0" destOrd="0" presId="urn:microsoft.com/office/officeart/2018/2/layout/IconVerticalSolidList"/>
    <dgm:cxn modelId="{B37F18CC-2534-461D-BD84-A403585A7F5A}" type="presParOf" srcId="{46BFE785-54DA-42D2-A017-5BD679366907}" destId="{EFF9919E-B2A5-4218-8733-9C5AA939C537}" srcOrd="1" destOrd="0" presId="urn:microsoft.com/office/officeart/2018/2/layout/IconVerticalSolidList"/>
    <dgm:cxn modelId="{24A5CD23-81B5-4ADB-8EDB-1FA03716FC04}" type="presParOf" srcId="{46BFE785-54DA-42D2-A017-5BD679366907}" destId="{33CF86DA-BE21-4880-9B38-80D626FA2953}" srcOrd="2" destOrd="0" presId="urn:microsoft.com/office/officeart/2018/2/layout/IconVerticalSolidList"/>
    <dgm:cxn modelId="{C9FA9A02-A5C2-48B0-A0AF-7F18E6EAE35C}" type="presParOf" srcId="{46BFE785-54DA-42D2-A017-5BD679366907}" destId="{C0063D75-1B30-44D5-A72C-03DBE0E54A7A}" srcOrd="3" destOrd="0" presId="urn:microsoft.com/office/officeart/2018/2/layout/IconVerticalSolidList"/>
    <dgm:cxn modelId="{7F98B539-2CB4-4B00-8D4D-B4A71FF2E5C4}" type="presParOf" srcId="{F3A165C1-3C6F-475B-8BFC-B003F0B12754}" destId="{598765EE-BBB3-4EA9-9FC4-7D56FFE96519}" srcOrd="3" destOrd="0" presId="urn:microsoft.com/office/officeart/2018/2/layout/IconVerticalSolidList"/>
    <dgm:cxn modelId="{528E2F00-D030-462F-B496-0FDA49F27D0D}" type="presParOf" srcId="{F3A165C1-3C6F-475B-8BFC-B003F0B12754}" destId="{A40D70A0-78D1-4AD9-8B35-D1325FF9B007}" srcOrd="4" destOrd="0" presId="urn:microsoft.com/office/officeart/2018/2/layout/IconVerticalSolidList"/>
    <dgm:cxn modelId="{527907CF-E895-4DE1-AE21-A37E39B3FBFA}" type="presParOf" srcId="{A40D70A0-78D1-4AD9-8B35-D1325FF9B007}" destId="{52DD6BEC-77DD-432B-88F0-FDEC6E662E6E}" srcOrd="0" destOrd="0" presId="urn:microsoft.com/office/officeart/2018/2/layout/IconVerticalSolidList"/>
    <dgm:cxn modelId="{786E57E8-3DCB-4CE4-A956-218643047236}" type="presParOf" srcId="{A40D70A0-78D1-4AD9-8B35-D1325FF9B007}" destId="{329B3D04-6470-4088-82B5-E89101A02D2E}" srcOrd="1" destOrd="0" presId="urn:microsoft.com/office/officeart/2018/2/layout/IconVerticalSolidList"/>
    <dgm:cxn modelId="{7CEC508C-DFDA-401B-BFBB-4F8B9C99E7E0}" type="presParOf" srcId="{A40D70A0-78D1-4AD9-8B35-D1325FF9B007}" destId="{8DBBF649-A87F-4A25-ABE0-B3B393602F33}" srcOrd="2" destOrd="0" presId="urn:microsoft.com/office/officeart/2018/2/layout/IconVerticalSolidList"/>
    <dgm:cxn modelId="{FF29EA3F-A1FE-48A8-ABA0-077E1F570220}" type="presParOf" srcId="{A40D70A0-78D1-4AD9-8B35-D1325FF9B007}" destId="{E797F6FE-C7B9-42C0-9995-8C9656592097}" srcOrd="3" destOrd="0" presId="urn:microsoft.com/office/officeart/2018/2/layout/IconVerticalSolidList"/>
    <dgm:cxn modelId="{930C732B-5B51-4A6B-A8F0-FB8F93E558D3}" type="presParOf" srcId="{F3A165C1-3C6F-475B-8BFC-B003F0B12754}" destId="{E51C5506-5F7A-431F-86A1-052665B8F855}" srcOrd="5" destOrd="0" presId="urn:microsoft.com/office/officeart/2018/2/layout/IconVerticalSolidList"/>
    <dgm:cxn modelId="{EDC60D45-8765-4DB1-A809-E410EC2CA274}" type="presParOf" srcId="{F3A165C1-3C6F-475B-8BFC-B003F0B12754}" destId="{73BEBB3B-B30E-4891-9488-48238D911E69}" srcOrd="6" destOrd="0" presId="urn:microsoft.com/office/officeart/2018/2/layout/IconVerticalSolidList"/>
    <dgm:cxn modelId="{687D8500-9AA6-4024-9AAF-61946833C3D6}" type="presParOf" srcId="{73BEBB3B-B30E-4891-9488-48238D911E69}" destId="{1BFE4DDF-30D5-4BA7-A9A7-07F40B766396}" srcOrd="0" destOrd="0" presId="urn:microsoft.com/office/officeart/2018/2/layout/IconVerticalSolidList"/>
    <dgm:cxn modelId="{CF598EB4-40D2-42B8-921B-93201CA376DB}" type="presParOf" srcId="{73BEBB3B-B30E-4891-9488-48238D911E69}" destId="{15348705-C358-4A53-8625-B08D93949CED}" srcOrd="1" destOrd="0" presId="urn:microsoft.com/office/officeart/2018/2/layout/IconVerticalSolidList"/>
    <dgm:cxn modelId="{5BC5B8D5-0BA3-45BF-90F8-201A1B936745}" type="presParOf" srcId="{73BEBB3B-B30E-4891-9488-48238D911E69}" destId="{1160B49A-2011-4E1F-8720-4C6A333DEE9D}" srcOrd="2" destOrd="0" presId="urn:microsoft.com/office/officeart/2018/2/layout/IconVerticalSolidList"/>
    <dgm:cxn modelId="{F99EEAD5-0615-489C-836A-4F140717B956}" type="presParOf" srcId="{73BEBB3B-B30E-4891-9488-48238D911E69}" destId="{9F20008C-066A-4ED9-9E00-7B2D3EE8568D}" srcOrd="3" destOrd="0" presId="urn:microsoft.com/office/officeart/2018/2/layout/IconVerticalSolidList"/>
    <dgm:cxn modelId="{87130126-7656-4F46-B197-812E11A0BF0D}" type="presParOf" srcId="{F3A165C1-3C6F-475B-8BFC-B003F0B12754}" destId="{6AF64C6B-3E50-4BA2-A856-822FE6EB5143}" srcOrd="7" destOrd="0" presId="urn:microsoft.com/office/officeart/2018/2/layout/IconVerticalSolidList"/>
    <dgm:cxn modelId="{5C0FE9C8-F1BC-4791-9A7E-5901F196909C}" type="presParOf" srcId="{F3A165C1-3C6F-475B-8BFC-B003F0B12754}" destId="{E945B6AA-D2D9-42B4-A519-97D5D1B3252C}" srcOrd="8" destOrd="0" presId="urn:microsoft.com/office/officeart/2018/2/layout/IconVerticalSolidList"/>
    <dgm:cxn modelId="{E1768C0E-9E9B-465F-953A-84E9E2CD9E2D}" type="presParOf" srcId="{E945B6AA-D2D9-42B4-A519-97D5D1B3252C}" destId="{279EFF10-37AE-4C2B-9360-25785BF6CC6C}" srcOrd="0" destOrd="0" presId="urn:microsoft.com/office/officeart/2018/2/layout/IconVerticalSolidList"/>
    <dgm:cxn modelId="{F01ED40D-C7A2-40B8-A419-03C64F0BA932}" type="presParOf" srcId="{E945B6AA-D2D9-42B4-A519-97D5D1B3252C}" destId="{5727BC22-AFF0-40F8-91F2-90EC839393AB}" srcOrd="1" destOrd="0" presId="urn:microsoft.com/office/officeart/2018/2/layout/IconVerticalSolidList"/>
    <dgm:cxn modelId="{EC1FF6F9-E942-4E52-8837-EAC52F5CD814}" type="presParOf" srcId="{E945B6AA-D2D9-42B4-A519-97D5D1B3252C}" destId="{4BD9AA61-C57D-45F5-92CF-AF6D54D88916}" srcOrd="2" destOrd="0" presId="urn:microsoft.com/office/officeart/2018/2/layout/IconVerticalSolidList"/>
    <dgm:cxn modelId="{135D2899-0BF7-409B-98E4-69190C7E7084}" type="presParOf" srcId="{E945B6AA-D2D9-42B4-A519-97D5D1B3252C}" destId="{290DAEEC-2B7E-46C4-A733-500D69002A8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65C129C-DBA7-4FF7-99C1-66C094297FC5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590294E-49CA-4586-9EF4-10BE4314C290}">
      <dgm:prSet/>
      <dgm:spPr/>
      <dgm:t>
        <a:bodyPr/>
        <a:lstStyle/>
        <a:p>
          <a:r>
            <a:rPr lang="en-US"/>
            <a:t>Provide</a:t>
          </a:r>
        </a:p>
      </dgm:t>
    </dgm:pt>
    <dgm:pt modelId="{FC2FC501-D056-4B14-839A-16BADAEF4588}" type="parTrans" cxnId="{0D645455-6EB5-4367-941C-9E18F318D67D}">
      <dgm:prSet/>
      <dgm:spPr/>
      <dgm:t>
        <a:bodyPr/>
        <a:lstStyle/>
        <a:p>
          <a:endParaRPr lang="en-US"/>
        </a:p>
      </dgm:t>
    </dgm:pt>
    <dgm:pt modelId="{203012AF-6BA6-4DC4-B067-96D000ACBFC0}" type="sibTrans" cxnId="{0D645455-6EB5-4367-941C-9E18F318D67D}">
      <dgm:prSet/>
      <dgm:spPr/>
      <dgm:t>
        <a:bodyPr/>
        <a:lstStyle/>
        <a:p>
          <a:endParaRPr lang="en-US"/>
        </a:p>
      </dgm:t>
    </dgm:pt>
    <dgm:pt modelId="{FDA3542C-DF54-4359-A4D7-8EC69172CE97}">
      <dgm:prSet/>
      <dgm:spPr/>
      <dgm:t>
        <a:bodyPr/>
        <a:lstStyle/>
        <a:p>
          <a:r>
            <a:rPr lang="en-US"/>
            <a:t>Provide parent education about the importance of monitoring symptoms and staying home while ill through classroom applications and other district messaging</a:t>
          </a:r>
        </a:p>
      </dgm:t>
    </dgm:pt>
    <dgm:pt modelId="{29AA6735-D563-41A6-940A-25DCE4C23C1B}" type="parTrans" cxnId="{27DA70EB-1074-4238-B57A-B31222B357DE}">
      <dgm:prSet/>
      <dgm:spPr/>
      <dgm:t>
        <a:bodyPr/>
        <a:lstStyle/>
        <a:p>
          <a:endParaRPr lang="en-US"/>
        </a:p>
      </dgm:t>
    </dgm:pt>
    <dgm:pt modelId="{4E19D584-7166-4498-AA14-AEB5A0ADCAE6}" type="sibTrans" cxnId="{27DA70EB-1074-4238-B57A-B31222B357DE}">
      <dgm:prSet/>
      <dgm:spPr/>
      <dgm:t>
        <a:bodyPr/>
        <a:lstStyle/>
        <a:p>
          <a:endParaRPr lang="en-US"/>
        </a:p>
      </dgm:t>
    </dgm:pt>
    <dgm:pt modelId="{19A0837B-92EA-4686-BCDA-1C7D1A75F466}">
      <dgm:prSet/>
      <dgm:spPr/>
      <dgm:t>
        <a:bodyPr/>
        <a:lstStyle/>
        <a:p>
          <a:r>
            <a:rPr lang="en-US"/>
            <a:t>Ask about</a:t>
          </a:r>
        </a:p>
      </dgm:t>
    </dgm:pt>
    <dgm:pt modelId="{3D20334A-B52C-4964-B67D-6CF1498A72DC}" type="parTrans" cxnId="{629F967B-CCDA-4DEF-9086-5221700428CF}">
      <dgm:prSet/>
      <dgm:spPr/>
      <dgm:t>
        <a:bodyPr/>
        <a:lstStyle/>
        <a:p>
          <a:endParaRPr lang="en-US"/>
        </a:p>
      </dgm:t>
    </dgm:pt>
    <dgm:pt modelId="{7090E8E1-33C3-4411-8889-458749931BF3}" type="sibTrans" cxnId="{629F967B-CCDA-4DEF-9086-5221700428CF}">
      <dgm:prSet/>
      <dgm:spPr/>
      <dgm:t>
        <a:bodyPr/>
        <a:lstStyle/>
        <a:p>
          <a:endParaRPr lang="en-US"/>
        </a:p>
      </dgm:t>
    </dgm:pt>
    <dgm:pt modelId="{1B68E6CD-DEF4-418E-9100-E005E42561B8}">
      <dgm:prSet/>
      <dgm:spPr/>
      <dgm:t>
        <a:bodyPr/>
        <a:lstStyle/>
        <a:p>
          <a:r>
            <a:rPr lang="en-US"/>
            <a:t>Ask about access to thermometers and consider implementing temperature checks for households that do not have one</a:t>
          </a:r>
        </a:p>
      </dgm:t>
    </dgm:pt>
    <dgm:pt modelId="{595C8C35-89D1-4A78-A35E-DB65C102B4DE}" type="parTrans" cxnId="{927F7ACF-5E5B-49BE-85BE-9A03A1BBF04E}">
      <dgm:prSet/>
      <dgm:spPr/>
      <dgm:t>
        <a:bodyPr/>
        <a:lstStyle/>
        <a:p>
          <a:endParaRPr lang="en-US"/>
        </a:p>
      </dgm:t>
    </dgm:pt>
    <dgm:pt modelId="{67647A08-17C6-4BBC-AD02-982329982B8D}" type="sibTrans" cxnId="{927F7ACF-5E5B-49BE-85BE-9A03A1BBF04E}">
      <dgm:prSet/>
      <dgm:spPr/>
      <dgm:t>
        <a:bodyPr/>
        <a:lstStyle/>
        <a:p>
          <a:endParaRPr lang="en-US"/>
        </a:p>
      </dgm:t>
    </dgm:pt>
    <dgm:pt modelId="{98ECDE96-6FB4-4220-AC2F-DCCC5AEC4063}">
      <dgm:prSet/>
      <dgm:spPr/>
      <dgm:t>
        <a:bodyPr/>
        <a:lstStyle/>
        <a:p>
          <a:r>
            <a:rPr lang="en-US"/>
            <a:t>Use</a:t>
          </a:r>
        </a:p>
      </dgm:t>
    </dgm:pt>
    <dgm:pt modelId="{9A04C1ED-9EFD-4AAC-9E3C-591B0709080D}" type="parTrans" cxnId="{E2591A5F-13A9-4D94-A6B3-480E58E0A3A9}">
      <dgm:prSet/>
      <dgm:spPr/>
      <dgm:t>
        <a:bodyPr/>
        <a:lstStyle/>
        <a:p>
          <a:endParaRPr lang="en-US"/>
        </a:p>
      </dgm:t>
    </dgm:pt>
    <dgm:pt modelId="{4A3C4968-6B52-4478-952F-F92E17FAA202}" type="sibTrans" cxnId="{E2591A5F-13A9-4D94-A6B3-480E58E0A3A9}">
      <dgm:prSet/>
      <dgm:spPr/>
      <dgm:t>
        <a:bodyPr/>
        <a:lstStyle/>
        <a:p>
          <a:endParaRPr lang="en-US"/>
        </a:p>
      </dgm:t>
    </dgm:pt>
    <dgm:pt modelId="{75BDD9F2-E88D-47BF-9E3B-D73BAD90F25A}">
      <dgm:prSet/>
      <dgm:spPr/>
      <dgm:t>
        <a:bodyPr/>
        <a:lstStyle/>
        <a:p>
          <a:r>
            <a:rPr lang="en-US"/>
            <a:t>Use existing outreach systems to provide text and email reminders to staff and families to check for symptoms of household members in the morning and evening</a:t>
          </a:r>
        </a:p>
      </dgm:t>
    </dgm:pt>
    <dgm:pt modelId="{DB4F6A29-AE5E-4A3A-9B94-0F116CA55D4D}" type="parTrans" cxnId="{5A62EAF9-1095-49C8-BC22-B0B442ED0116}">
      <dgm:prSet/>
      <dgm:spPr/>
      <dgm:t>
        <a:bodyPr/>
        <a:lstStyle/>
        <a:p>
          <a:endParaRPr lang="en-US"/>
        </a:p>
      </dgm:t>
    </dgm:pt>
    <dgm:pt modelId="{C86A3B5A-0F6C-444C-A484-788A5A3E78B5}" type="sibTrans" cxnId="{5A62EAF9-1095-49C8-BC22-B0B442ED0116}">
      <dgm:prSet/>
      <dgm:spPr/>
      <dgm:t>
        <a:bodyPr/>
        <a:lstStyle/>
        <a:p>
          <a:endParaRPr lang="en-US"/>
        </a:p>
      </dgm:t>
    </dgm:pt>
    <dgm:pt modelId="{CD6EB999-6E3C-4D54-88BB-4701E0E664AB}" type="pres">
      <dgm:prSet presAssocID="{C65C129C-DBA7-4FF7-99C1-66C094297FC5}" presName="Name0" presStyleCnt="0">
        <dgm:presLayoutVars>
          <dgm:dir/>
          <dgm:animLvl val="lvl"/>
          <dgm:resizeHandles val="exact"/>
        </dgm:presLayoutVars>
      </dgm:prSet>
      <dgm:spPr/>
    </dgm:pt>
    <dgm:pt modelId="{56413F90-4120-4B7B-B1DC-129C30AC5A27}" type="pres">
      <dgm:prSet presAssocID="{5590294E-49CA-4586-9EF4-10BE4314C290}" presName="linNode" presStyleCnt="0"/>
      <dgm:spPr/>
    </dgm:pt>
    <dgm:pt modelId="{570D7F4B-B0E4-4DAE-AF66-E29DAB190B70}" type="pres">
      <dgm:prSet presAssocID="{5590294E-49CA-4586-9EF4-10BE4314C290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79439F70-9907-4E15-A5A6-6594DFE3B89E}" type="pres">
      <dgm:prSet presAssocID="{5590294E-49CA-4586-9EF4-10BE4314C290}" presName="descendantText" presStyleLbl="alignAccFollowNode1" presStyleIdx="0" presStyleCnt="3">
        <dgm:presLayoutVars>
          <dgm:bulletEnabled/>
        </dgm:presLayoutVars>
      </dgm:prSet>
      <dgm:spPr/>
    </dgm:pt>
    <dgm:pt modelId="{6ACA8443-5D5A-452E-82C1-0D14249644C4}" type="pres">
      <dgm:prSet presAssocID="{203012AF-6BA6-4DC4-B067-96D000ACBFC0}" presName="sp" presStyleCnt="0"/>
      <dgm:spPr/>
    </dgm:pt>
    <dgm:pt modelId="{524B7D38-1BDE-4D82-90A2-652FCD23AE8F}" type="pres">
      <dgm:prSet presAssocID="{19A0837B-92EA-4686-BCDA-1C7D1A75F466}" presName="linNode" presStyleCnt="0"/>
      <dgm:spPr/>
    </dgm:pt>
    <dgm:pt modelId="{D831238A-27FC-44FC-A88E-BE0E1065BE8E}" type="pres">
      <dgm:prSet presAssocID="{19A0837B-92EA-4686-BCDA-1C7D1A75F466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CDDC9775-61C6-41E1-A04A-C5727F09DFB4}" type="pres">
      <dgm:prSet presAssocID="{19A0837B-92EA-4686-BCDA-1C7D1A75F466}" presName="descendantText" presStyleLbl="alignAccFollowNode1" presStyleIdx="1" presStyleCnt="3">
        <dgm:presLayoutVars>
          <dgm:bulletEnabled/>
        </dgm:presLayoutVars>
      </dgm:prSet>
      <dgm:spPr/>
    </dgm:pt>
    <dgm:pt modelId="{A83C3A34-0FCF-4E00-8B10-B45C70607FED}" type="pres">
      <dgm:prSet presAssocID="{7090E8E1-33C3-4411-8889-458749931BF3}" presName="sp" presStyleCnt="0"/>
      <dgm:spPr/>
    </dgm:pt>
    <dgm:pt modelId="{46C980D9-E2AA-4C08-8A58-242D0588EEF6}" type="pres">
      <dgm:prSet presAssocID="{98ECDE96-6FB4-4220-AC2F-DCCC5AEC4063}" presName="linNode" presStyleCnt="0"/>
      <dgm:spPr/>
    </dgm:pt>
    <dgm:pt modelId="{E21FAA37-7BE9-402A-A8B7-D357D04D286E}" type="pres">
      <dgm:prSet presAssocID="{98ECDE96-6FB4-4220-AC2F-DCCC5AEC4063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38A92DF4-5A46-4722-86B0-9C21BBD8B320}" type="pres">
      <dgm:prSet presAssocID="{98ECDE96-6FB4-4220-AC2F-DCCC5AEC4063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C7C64D30-C2AE-4287-B937-1863DE58CDE1}" type="presOf" srcId="{1B68E6CD-DEF4-418E-9100-E005E42561B8}" destId="{CDDC9775-61C6-41E1-A04A-C5727F09DFB4}" srcOrd="0" destOrd="0" presId="urn:microsoft.com/office/officeart/2016/7/layout/VerticalSolidActionList"/>
    <dgm:cxn modelId="{E2591A5F-13A9-4D94-A6B3-480E58E0A3A9}" srcId="{C65C129C-DBA7-4FF7-99C1-66C094297FC5}" destId="{98ECDE96-6FB4-4220-AC2F-DCCC5AEC4063}" srcOrd="2" destOrd="0" parTransId="{9A04C1ED-9EFD-4AAC-9E3C-591B0709080D}" sibTransId="{4A3C4968-6B52-4478-952F-F92E17FAA202}"/>
    <dgm:cxn modelId="{A1F30460-E4D0-48BA-A923-F36982598CA1}" type="presOf" srcId="{FDA3542C-DF54-4359-A4D7-8EC69172CE97}" destId="{79439F70-9907-4E15-A5A6-6594DFE3B89E}" srcOrd="0" destOrd="0" presId="urn:microsoft.com/office/officeart/2016/7/layout/VerticalSolidActionList"/>
    <dgm:cxn modelId="{0E2D6442-8678-45E5-A1CE-FEAE3B87E1C7}" type="presOf" srcId="{C65C129C-DBA7-4FF7-99C1-66C094297FC5}" destId="{CD6EB999-6E3C-4D54-88BB-4701E0E664AB}" srcOrd="0" destOrd="0" presId="urn:microsoft.com/office/officeart/2016/7/layout/VerticalSolidActionList"/>
    <dgm:cxn modelId="{3C8E8E64-430D-474A-A582-0F82A7026033}" type="presOf" srcId="{98ECDE96-6FB4-4220-AC2F-DCCC5AEC4063}" destId="{E21FAA37-7BE9-402A-A8B7-D357D04D286E}" srcOrd="0" destOrd="0" presId="urn:microsoft.com/office/officeart/2016/7/layout/VerticalSolidActionList"/>
    <dgm:cxn modelId="{0D645455-6EB5-4367-941C-9E18F318D67D}" srcId="{C65C129C-DBA7-4FF7-99C1-66C094297FC5}" destId="{5590294E-49CA-4586-9EF4-10BE4314C290}" srcOrd="0" destOrd="0" parTransId="{FC2FC501-D056-4B14-839A-16BADAEF4588}" sibTransId="{203012AF-6BA6-4DC4-B067-96D000ACBFC0}"/>
    <dgm:cxn modelId="{629F967B-CCDA-4DEF-9086-5221700428CF}" srcId="{C65C129C-DBA7-4FF7-99C1-66C094297FC5}" destId="{19A0837B-92EA-4686-BCDA-1C7D1A75F466}" srcOrd="1" destOrd="0" parTransId="{3D20334A-B52C-4964-B67D-6CF1498A72DC}" sibTransId="{7090E8E1-33C3-4411-8889-458749931BF3}"/>
    <dgm:cxn modelId="{36E58B9E-B1BC-4A30-9AF8-1BADDBD65E88}" type="presOf" srcId="{5590294E-49CA-4586-9EF4-10BE4314C290}" destId="{570D7F4B-B0E4-4DAE-AF66-E29DAB190B70}" srcOrd="0" destOrd="0" presId="urn:microsoft.com/office/officeart/2016/7/layout/VerticalSolidActionList"/>
    <dgm:cxn modelId="{927F7ACF-5E5B-49BE-85BE-9A03A1BBF04E}" srcId="{19A0837B-92EA-4686-BCDA-1C7D1A75F466}" destId="{1B68E6CD-DEF4-418E-9100-E005E42561B8}" srcOrd="0" destOrd="0" parTransId="{595C8C35-89D1-4A78-A35E-DB65C102B4DE}" sibTransId="{67647A08-17C6-4BBC-AD02-982329982B8D}"/>
    <dgm:cxn modelId="{69872BE2-C527-4843-855F-7D43EDEA0FF8}" type="presOf" srcId="{75BDD9F2-E88D-47BF-9E3B-D73BAD90F25A}" destId="{38A92DF4-5A46-4722-86B0-9C21BBD8B320}" srcOrd="0" destOrd="0" presId="urn:microsoft.com/office/officeart/2016/7/layout/VerticalSolidActionList"/>
    <dgm:cxn modelId="{27DA70EB-1074-4238-B57A-B31222B357DE}" srcId="{5590294E-49CA-4586-9EF4-10BE4314C290}" destId="{FDA3542C-DF54-4359-A4D7-8EC69172CE97}" srcOrd="0" destOrd="0" parTransId="{29AA6735-D563-41A6-940A-25DCE4C23C1B}" sibTransId="{4E19D584-7166-4498-AA14-AEB5A0ADCAE6}"/>
    <dgm:cxn modelId="{D700D7F3-C541-41D2-AB72-E3D9FBE7F472}" type="presOf" srcId="{19A0837B-92EA-4686-BCDA-1C7D1A75F466}" destId="{D831238A-27FC-44FC-A88E-BE0E1065BE8E}" srcOrd="0" destOrd="0" presId="urn:microsoft.com/office/officeart/2016/7/layout/VerticalSolidActionList"/>
    <dgm:cxn modelId="{5A62EAF9-1095-49C8-BC22-B0B442ED0116}" srcId="{98ECDE96-6FB4-4220-AC2F-DCCC5AEC4063}" destId="{75BDD9F2-E88D-47BF-9E3B-D73BAD90F25A}" srcOrd="0" destOrd="0" parTransId="{DB4F6A29-AE5E-4A3A-9B94-0F116CA55D4D}" sibTransId="{C86A3B5A-0F6C-444C-A484-788A5A3E78B5}"/>
    <dgm:cxn modelId="{2CC123F0-351E-43C0-94B6-F848935AFFDC}" type="presParOf" srcId="{CD6EB999-6E3C-4D54-88BB-4701E0E664AB}" destId="{56413F90-4120-4B7B-B1DC-129C30AC5A27}" srcOrd="0" destOrd="0" presId="urn:microsoft.com/office/officeart/2016/7/layout/VerticalSolidActionList"/>
    <dgm:cxn modelId="{E43D8822-1B75-4363-B87E-A823A7FD1EE9}" type="presParOf" srcId="{56413F90-4120-4B7B-B1DC-129C30AC5A27}" destId="{570D7F4B-B0E4-4DAE-AF66-E29DAB190B70}" srcOrd="0" destOrd="0" presId="urn:microsoft.com/office/officeart/2016/7/layout/VerticalSolidActionList"/>
    <dgm:cxn modelId="{82E4A399-0CD4-4074-A33F-42ABFFA1DF3A}" type="presParOf" srcId="{56413F90-4120-4B7B-B1DC-129C30AC5A27}" destId="{79439F70-9907-4E15-A5A6-6594DFE3B89E}" srcOrd="1" destOrd="0" presId="urn:microsoft.com/office/officeart/2016/7/layout/VerticalSolidActionList"/>
    <dgm:cxn modelId="{905A030C-EB2E-4864-994E-8FD93C587E22}" type="presParOf" srcId="{CD6EB999-6E3C-4D54-88BB-4701E0E664AB}" destId="{6ACA8443-5D5A-452E-82C1-0D14249644C4}" srcOrd="1" destOrd="0" presId="urn:microsoft.com/office/officeart/2016/7/layout/VerticalSolidActionList"/>
    <dgm:cxn modelId="{AB66B0E5-D952-4916-961B-D9EDE402EE31}" type="presParOf" srcId="{CD6EB999-6E3C-4D54-88BB-4701E0E664AB}" destId="{524B7D38-1BDE-4D82-90A2-652FCD23AE8F}" srcOrd="2" destOrd="0" presId="urn:microsoft.com/office/officeart/2016/7/layout/VerticalSolidActionList"/>
    <dgm:cxn modelId="{869B62B1-FC06-422C-9C14-EA9EDFD21997}" type="presParOf" srcId="{524B7D38-1BDE-4D82-90A2-652FCD23AE8F}" destId="{D831238A-27FC-44FC-A88E-BE0E1065BE8E}" srcOrd="0" destOrd="0" presId="urn:microsoft.com/office/officeart/2016/7/layout/VerticalSolidActionList"/>
    <dgm:cxn modelId="{ADF0D540-F4A6-4276-B6EA-BFD8DD04B763}" type="presParOf" srcId="{524B7D38-1BDE-4D82-90A2-652FCD23AE8F}" destId="{CDDC9775-61C6-41E1-A04A-C5727F09DFB4}" srcOrd="1" destOrd="0" presId="urn:microsoft.com/office/officeart/2016/7/layout/VerticalSolidActionList"/>
    <dgm:cxn modelId="{2499AFD6-A86D-4C0C-A84A-8450D5C90520}" type="presParOf" srcId="{CD6EB999-6E3C-4D54-88BB-4701E0E664AB}" destId="{A83C3A34-0FCF-4E00-8B10-B45C70607FED}" srcOrd="3" destOrd="0" presId="urn:microsoft.com/office/officeart/2016/7/layout/VerticalSolidActionList"/>
    <dgm:cxn modelId="{EC4E3688-A404-4615-9790-9F4F792AB98C}" type="presParOf" srcId="{CD6EB999-6E3C-4D54-88BB-4701E0E664AB}" destId="{46C980D9-E2AA-4C08-8A58-242D0588EEF6}" srcOrd="4" destOrd="0" presId="urn:microsoft.com/office/officeart/2016/7/layout/VerticalSolidActionList"/>
    <dgm:cxn modelId="{347CD524-CF09-4632-BD61-F175896D4FE3}" type="presParOf" srcId="{46C980D9-E2AA-4C08-8A58-242D0588EEF6}" destId="{E21FAA37-7BE9-402A-A8B7-D357D04D286E}" srcOrd="0" destOrd="0" presId="urn:microsoft.com/office/officeart/2016/7/layout/VerticalSolidActionList"/>
    <dgm:cxn modelId="{57494352-F466-4678-98A8-FCD933C7D258}" type="presParOf" srcId="{46C980D9-E2AA-4C08-8A58-242D0588EEF6}" destId="{38A92DF4-5A46-4722-86B0-9C21BBD8B320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58123C4-0675-429E-A1B0-BA42F78F01F0}" type="doc">
      <dgm:prSet loTypeId="urn:microsoft.com/office/officeart/2005/8/layout/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2A20BC2-DD51-4760-87BA-125B9D9927BB}">
      <dgm:prSet/>
      <dgm:spPr/>
      <dgm:t>
        <a:bodyPr/>
        <a:lstStyle/>
        <a:p>
          <a:r>
            <a:rPr lang="en-US"/>
            <a:t>Use Decision Tree Document as outlined by the CDC</a:t>
          </a:r>
        </a:p>
      </dgm:t>
    </dgm:pt>
    <dgm:pt modelId="{451D1CDA-B488-487D-859E-6924295503A3}" type="parTrans" cxnId="{193FB968-CEE9-45EC-8014-4477B1A08153}">
      <dgm:prSet/>
      <dgm:spPr/>
      <dgm:t>
        <a:bodyPr/>
        <a:lstStyle/>
        <a:p>
          <a:endParaRPr lang="en-US"/>
        </a:p>
      </dgm:t>
    </dgm:pt>
    <dgm:pt modelId="{2B0CD9B1-0B83-4C16-ADED-7327C561C838}" type="sibTrans" cxnId="{193FB968-CEE9-45EC-8014-4477B1A08153}">
      <dgm:prSet/>
      <dgm:spPr/>
      <dgm:t>
        <a:bodyPr/>
        <a:lstStyle/>
        <a:p>
          <a:endParaRPr lang="en-US"/>
        </a:p>
      </dgm:t>
    </dgm:pt>
    <dgm:pt modelId="{8D7D436C-7ECF-4B71-A182-D3BAB8905530}">
      <dgm:prSet/>
      <dgm:spPr/>
      <dgm:t>
        <a:bodyPr/>
        <a:lstStyle/>
        <a:p>
          <a:r>
            <a:rPr lang="en-US"/>
            <a:t>Ensure sick policies are supportive of participants and staff staying home when sick. </a:t>
          </a:r>
        </a:p>
      </dgm:t>
    </dgm:pt>
    <dgm:pt modelId="{84DDA72D-2104-4207-B0C7-2DEF67870E30}" type="parTrans" cxnId="{16BDEFDB-7743-499B-A984-0AC32A1B32A6}">
      <dgm:prSet/>
      <dgm:spPr/>
      <dgm:t>
        <a:bodyPr/>
        <a:lstStyle/>
        <a:p>
          <a:endParaRPr lang="en-US"/>
        </a:p>
      </dgm:t>
    </dgm:pt>
    <dgm:pt modelId="{AF4E3CDA-DD4E-4275-B12E-5B8921461C86}" type="sibTrans" cxnId="{16BDEFDB-7743-499B-A984-0AC32A1B32A6}">
      <dgm:prSet/>
      <dgm:spPr/>
      <dgm:t>
        <a:bodyPr/>
        <a:lstStyle/>
        <a:p>
          <a:endParaRPr lang="en-US"/>
        </a:p>
      </dgm:t>
    </dgm:pt>
    <dgm:pt modelId="{70DF0FD8-FE39-4282-AA8E-EFFAAABD5733}">
      <dgm:prSet/>
      <dgm:spPr/>
      <dgm:t>
        <a:bodyPr/>
        <a:lstStyle/>
        <a:p>
          <a:r>
            <a:rPr lang="en-US"/>
            <a:t>Have a plan if staff or participants get sick</a:t>
          </a:r>
        </a:p>
      </dgm:t>
    </dgm:pt>
    <dgm:pt modelId="{D8F30CA2-DD3E-437F-AEDF-3771CDA105EF}" type="parTrans" cxnId="{222590F5-538C-4C37-947B-773A6B35462B}">
      <dgm:prSet/>
      <dgm:spPr/>
      <dgm:t>
        <a:bodyPr/>
        <a:lstStyle/>
        <a:p>
          <a:endParaRPr lang="en-US"/>
        </a:p>
      </dgm:t>
    </dgm:pt>
    <dgm:pt modelId="{706C8820-06B2-4E82-8327-5AF6E15D8A17}" type="sibTrans" cxnId="{222590F5-538C-4C37-947B-773A6B35462B}">
      <dgm:prSet/>
      <dgm:spPr/>
      <dgm:t>
        <a:bodyPr/>
        <a:lstStyle/>
        <a:p>
          <a:endParaRPr lang="en-US"/>
        </a:p>
      </dgm:t>
    </dgm:pt>
    <dgm:pt modelId="{39D80E2F-CC32-45CA-835E-24248A191E3A}">
      <dgm:prSet/>
      <dgm:spPr/>
      <dgm:t>
        <a:bodyPr/>
        <a:lstStyle/>
        <a:p>
          <a:r>
            <a:rPr lang="en-US"/>
            <a:t>If you have a participant or staff who is diagnosed with COVID-19 reach out to MDH or your local public health agency for further direction</a:t>
          </a:r>
        </a:p>
      </dgm:t>
    </dgm:pt>
    <dgm:pt modelId="{8E1C66F2-ABB4-493A-BBA6-9B7DD37E5EEE}" type="parTrans" cxnId="{F535A83F-A22B-4FDF-986B-122E452674E1}">
      <dgm:prSet/>
      <dgm:spPr/>
      <dgm:t>
        <a:bodyPr/>
        <a:lstStyle/>
        <a:p>
          <a:endParaRPr lang="en-US"/>
        </a:p>
      </dgm:t>
    </dgm:pt>
    <dgm:pt modelId="{E387D8CB-7A3C-460E-B617-A9EB293E5FB5}" type="sibTrans" cxnId="{F535A83F-A22B-4FDF-986B-122E452674E1}">
      <dgm:prSet/>
      <dgm:spPr/>
      <dgm:t>
        <a:bodyPr/>
        <a:lstStyle/>
        <a:p>
          <a:endParaRPr lang="en-US"/>
        </a:p>
      </dgm:t>
    </dgm:pt>
    <dgm:pt modelId="{9391014D-9542-4B31-9AB5-E1DC6322118D}" type="pres">
      <dgm:prSet presAssocID="{B58123C4-0675-429E-A1B0-BA42F78F01F0}" presName="diagram" presStyleCnt="0">
        <dgm:presLayoutVars>
          <dgm:dir/>
          <dgm:resizeHandles val="exact"/>
        </dgm:presLayoutVars>
      </dgm:prSet>
      <dgm:spPr/>
    </dgm:pt>
    <dgm:pt modelId="{4AE9B4E1-7881-4D4F-A1DE-E5AB92FCC102}" type="pres">
      <dgm:prSet presAssocID="{92A20BC2-DD51-4760-87BA-125B9D9927BB}" presName="node" presStyleLbl="node1" presStyleIdx="0" presStyleCnt="4">
        <dgm:presLayoutVars>
          <dgm:bulletEnabled val="1"/>
        </dgm:presLayoutVars>
      </dgm:prSet>
      <dgm:spPr/>
    </dgm:pt>
    <dgm:pt modelId="{65825B16-7834-49E4-91B8-415151AE6E3F}" type="pres">
      <dgm:prSet presAssocID="{2B0CD9B1-0B83-4C16-ADED-7327C561C838}" presName="sibTrans" presStyleLbl="sibTrans2D1" presStyleIdx="0" presStyleCnt="3"/>
      <dgm:spPr/>
    </dgm:pt>
    <dgm:pt modelId="{42C5A3AD-89E4-40D7-AA3E-FEF66E79D3E6}" type="pres">
      <dgm:prSet presAssocID="{2B0CD9B1-0B83-4C16-ADED-7327C561C838}" presName="connectorText" presStyleLbl="sibTrans2D1" presStyleIdx="0" presStyleCnt="3"/>
      <dgm:spPr/>
    </dgm:pt>
    <dgm:pt modelId="{8C5E09E5-8CC6-419E-A2E0-1CF4AC4B8697}" type="pres">
      <dgm:prSet presAssocID="{8D7D436C-7ECF-4B71-A182-D3BAB8905530}" presName="node" presStyleLbl="node1" presStyleIdx="1" presStyleCnt="4">
        <dgm:presLayoutVars>
          <dgm:bulletEnabled val="1"/>
        </dgm:presLayoutVars>
      </dgm:prSet>
      <dgm:spPr/>
    </dgm:pt>
    <dgm:pt modelId="{FC600C10-6673-4999-A1E6-1E8744E63869}" type="pres">
      <dgm:prSet presAssocID="{AF4E3CDA-DD4E-4275-B12E-5B8921461C86}" presName="sibTrans" presStyleLbl="sibTrans2D1" presStyleIdx="1" presStyleCnt="3"/>
      <dgm:spPr/>
    </dgm:pt>
    <dgm:pt modelId="{D1BE7033-73FA-43F2-8E30-6239B3C56539}" type="pres">
      <dgm:prSet presAssocID="{AF4E3CDA-DD4E-4275-B12E-5B8921461C86}" presName="connectorText" presStyleLbl="sibTrans2D1" presStyleIdx="1" presStyleCnt="3"/>
      <dgm:spPr/>
    </dgm:pt>
    <dgm:pt modelId="{78B7B787-8522-4612-85AC-DB0574A21E9A}" type="pres">
      <dgm:prSet presAssocID="{70DF0FD8-FE39-4282-AA8E-EFFAAABD5733}" presName="node" presStyleLbl="node1" presStyleIdx="2" presStyleCnt="4">
        <dgm:presLayoutVars>
          <dgm:bulletEnabled val="1"/>
        </dgm:presLayoutVars>
      </dgm:prSet>
      <dgm:spPr/>
    </dgm:pt>
    <dgm:pt modelId="{A5A56BB1-2AF7-4B80-903B-8D74707A3A22}" type="pres">
      <dgm:prSet presAssocID="{706C8820-06B2-4E82-8327-5AF6E15D8A17}" presName="sibTrans" presStyleLbl="sibTrans2D1" presStyleIdx="2" presStyleCnt="3"/>
      <dgm:spPr/>
    </dgm:pt>
    <dgm:pt modelId="{42CB223B-90A4-499A-A577-434D9650B0C7}" type="pres">
      <dgm:prSet presAssocID="{706C8820-06B2-4E82-8327-5AF6E15D8A17}" presName="connectorText" presStyleLbl="sibTrans2D1" presStyleIdx="2" presStyleCnt="3"/>
      <dgm:spPr/>
    </dgm:pt>
    <dgm:pt modelId="{D3758BCB-69E9-4B82-BAEC-D93777A4D126}" type="pres">
      <dgm:prSet presAssocID="{39D80E2F-CC32-45CA-835E-24248A191E3A}" presName="node" presStyleLbl="node1" presStyleIdx="3" presStyleCnt="4">
        <dgm:presLayoutVars>
          <dgm:bulletEnabled val="1"/>
        </dgm:presLayoutVars>
      </dgm:prSet>
      <dgm:spPr/>
    </dgm:pt>
  </dgm:ptLst>
  <dgm:cxnLst>
    <dgm:cxn modelId="{AE847F17-75CC-4502-BD03-CDC86E8C531A}" type="presOf" srcId="{AF4E3CDA-DD4E-4275-B12E-5B8921461C86}" destId="{D1BE7033-73FA-43F2-8E30-6239B3C56539}" srcOrd="1" destOrd="0" presId="urn:microsoft.com/office/officeart/2005/8/layout/process5"/>
    <dgm:cxn modelId="{AC57FD17-1A8B-4321-A24B-3246C543EC54}" type="presOf" srcId="{2B0CD9B1-0B83-4C16-ADED-7327C561C838}" destId="{65825B16-7834-49E4-91B8-415151AE6E3F}" srcOrd="0" destOrd="0" presId="urn:microsoft.com/office/officeart/2005/8/layout/process5"/>
    <dgm:cxn modelId="{883E103E-721B-4E06-8648-14B0D040B0D1}" type="presOf" srcId="{8D7D436C-7ECF-4B71-A182-D3BAB8905530}" destId="{8C5E09E5-8CC6-419E-A2E0-1CF4AC4B8697}" srcOrd="0" destOrd="0" presId="urn:microsoft.com/office/officeart/2005/8/layout/process5"/>
    <dgm:cxn modelId="{F535A83F-A22B-4FDF-986B-122E452674E1}" srcId="{B58123C4-0675-429E-A1B0-BA42F78F01F0}" destId="{39D80E2F-CC32-45CA-835E-24248A191E3A}" srcOrd="3" destOrd="0" parTransId="{8E1C66F2-ABB4-493A-BBA6-9B7DD37E5EEE}" sibTransId="{E387D8CB-7A3C-460E-B617-A9EB293E5FB5}"/>
    <dgm:cxn modelId="{11978A41-D07A-4BA1-9CC8-CE1C35DF4357}" type="presOf" srcId="{706C8820-06B2-4E82-8327-5AF6E15D8A17}" destId="{A5A56BB1-2AF7-4B80-903B-8D74707A3A22}" srcOrd="0" destOrd="0" presId="urn:microsoft.com/office/officeart/2005/8/layout/process5"/>
    <dgm:cxn modelId="{43C77867-FA8D-4B2C-8A75-6103DAA4E989}" type="presOf" srcId="{AF4E3CDA-DD4E-4275-B12E-5B8921461C86}" destId="{FC600C10-6673-4999-A1E6-1E8744E63869}" srcOrd="0" destOrd="0" presId="urn:microsoft.com/office/officeart/2005/8/layout/process5"/>
    <dgm:cxn modelId="{90289167-59FA-468A-8E95-261973D22038}" type="presOf" srcId="{70DF0FD8-FE39-4282-AA8E-EFFAAABD5733}" destId="{78B7B787-8522-4612-85AC-DB0574A21E9A}" srcOrd="0" destOrd="0" presId="urn:microsoft.com/office/officeart/2005/8/layout/process5"/>
    <dgm:cxn modelId="{193FB968-CEE9-45EC-8014-4477B1A08153}" srcId="{B58123C4-0675-429E-A1B0-BA42F78F01F0}" destId="{92A20BC2-DD51-4760-87BA-125B9D9927BB}" srcOrd="0" destOrd="0" parTransId="{451D1CDA-B488-487D-859E-6924295503A3}" sibTransId="{2B0CD9B1-0B83-4C16-ADED-7327C561C838}"/>
    <dgm:cxn modelId="{7352E652-E22E-476C-BFF7-33D1822942D1}" type="presOf" srcId="{39D80E2F-CC32-45CA-835E-24248A191E3A}" destId="{D3758BCB-69E9-4B82-BAEC-D93777A4D126}" srcOrd="0" destOrd="0" presId="urn:microsoft.com/office/officeart/2005/8/layout/process5"/>
    <dgm:cxn modelId="{50A2B973-1710-43D6-83E7-758D824943F9}" type="presOf" srcId="{2B0CD9B1-0B83-4C16-ADED-7327C561C838}" destId="{42C5A3AD-89E4-40D7-AA3E-FEF66E79D3E6}" srcOrd="1" destOrd="0" presId="urn:microsoft.com/office/officeart/2005/8/layout/process5"/>
    <dgm:cxn modelId="{81C19C99-A2AD-4F14-B748-6ADE92F466A7}" type="presOf" srcId="{92A20BC2-DD51-4760-87BA-125B9D9927BB}" destId="{4AE9B4E1-7881-4D4F-A1DE-E5AB92FCC102}" srcOrd="0" destOrd="0" presId="urn:microsoft.com/office/officeart/2005/8/layout/process5"/>
    <dgm:cxn modelId="{0CF284D1-8FDF-476A-BB09-F078A56016AE}" type="presOf" srcId="{B58123C4-0675-429E-A1B0-BA42F78F01F0}" destId="{9391014D-9542-4B31-9AB5-E1DC6322118D}" srcOrd="0" destOrd="0" presId="urn:microsoft.com/office/officeart/2005/8/layout/process5"/>
    <dgm:cxn modelId="{16BDEFDB-7743-499B-A984-0AC32A1B32A6}" srcId="{B58123C4-0675-429E-A1B0-BA42F78F01F0}" destId="{8D7D436C-7ECF-4B71-A182-D3BAB8905530}" srcOrd="1" destOrd="0" parTransId="{84DDA72D-2104-4207-B0C7-2DEF67870E30}" sibTransId="{AF4E3CDA-DD4E-4275-B12E-5B8921461C86}"/>
    <dgm:cxn modelId="{C67438F1-A108-4FC9-9249-8BFF218D1109}" type="presOf" srcId="{706C8820-06B2-4E82-8327-5AF6E15D8A17}" destId="{42CB223B-90A4-499A-A577-434D9650B0C7}" srcOrd="1" destOrd="0" presId="urn:microsoft.com/office/officeart/2005/8/layout/process5"/>
    <dgm:cxn modelId="{222590F5-538C-4C37-947B-773A6B35462B}" srcId="{B58123C4-0675-429E-A1B0-BA42F78F01F0}" destId="{70DF0FD8-FE39-4282-AA8E-EFFAAABD5733}" srcOrd="2" destOrd="0" parTransId="{D8F30CA2-DD3E-437F-AEDF-3771CDA105EF}" sibTransId="{706C8820-06B2-4E82-8327-5AF6E15D8A17}"/>
    <dgm:cxn modelId="{26261AF1-6ADD-458C-B2CE-EEF16AF292DB}" type="presParOf" srcId="{9391014D-9542-4B31-9AB5-E1DC6322118D}" destId="{4AE9B4E1-7881-4D4F-A1DE-E5AB92FCC102}" srcOrd="0" destOrd="0" presId="urn:microsoft.com/office/officeart/2005/8/layout/process5"/>
    <dgm:cxn modelId="{30C2C7EC-A6F1-40B1-BFE3-27F219E1C8BB}" type="presParOf" srcId="{9391014D-9542-4B31-9AB5-E1DC6322118D}" destId="{65825B16-7834-49E4-91B8-415151AE6E3F}" srcOrd="1" destOrd="0" presId="urn:microsoft.com/office/officeart/2005/8/layout/process5"/>
    <dgm:cxn modelId="{46687407-9B6C-486B-939C-55F6D0927942}" type="presParOf" srcId="{65825B16-7834-49E4-91B8-415151AE6E3F}" destId="{42C5A3AD-89E4-40D7-AA3E-FEF66E79D3E6}" srcOrd="0" destOrd="0" presId="urn:microsoft.com/office/officeart/2005/8/layout/process5"/>
    <dgm:cxn modelId="{2D72D450-686B-4A2E-9C07-A3C3ED2CAA5B}" type="presParOf" srcId="{9391014D-9542-4B31-9AB5-E1DC6322118D}" destId="{8C5E09E5-8CC6-419E-A2E0-1CF4AC4B8697}" srcOrd="2" destOrd="0" presId="urn:microsoft.com/office/officeart/2005/8/layout/process5"/>
    <dgm:cxn modelId="{3E01CFB6-E634-48A7-9387-7720792332CE}" type="presParOf" srcId="{9391014D-9542-4B31-9AB5-E1DC6322118D}" destId="{FC600C10-6673-4999-A1E6-1E8744E63869}" srcOrd="3" destOrd="0" presId="urn:microsoft.com/office/officeart/2005/8/layout/process5"/>
    <dgm:cxn modelId="{2984F283-E9AD-495C-9819-CD7DE550FFAF}" type="presParOf" srcId="{FC600C10-6673-4999-A1E6-1E8744E63869}" destId="{D1BE7033-73FA-43F2-8E30-6239B3C56539}" srcOrd="0" destOrd="0" presId="urn:microsoft.com/office/officeart/2005/8/layout/process5"/>
    <dgm:cxn modelId="{AFD1C2DF-8B45-45A1-9CA8-B4AD5EC68D6F}" type="presParOf" srcId="{9391014D-9542-4B31-9AB5-E1DC6322118D}" destId="{78B7B787-8522-4612-85AC-DB0574A21E9A}" srcOrd="4" destOrd="0" presId="urn:microsoft.com/office/officeart/2005/8/layout/process5"/>
    <dgm:cxn modelId="{552590C4-B018-4EFA-A4FB-859B8D1E0B1B}" type="presParOf" srcId="{9391014D-9542-4B31-9AB5-E1DC6322118D}" destId="{A5A56BB1-2AF7-4B80-903B-8D74707A3A22}" srcOrd="5" destOrd="0" presId="urn:microsoft.com/office/officeart/2005/8/layout/process5"/>
    <dgm:cxn modelId="{F26507FB-1709-4F86-A9A9-02904B3881DC}" type="presParOf" srcId="{A5A56BB1-2AF7-4B80-903B-8D74707A3A22}" destId="{42CB223B-90A4-499A-A577-434D9650B0C7}" srcOrd="0" destOrd="0" presId="urn:microsoft.com/office/officeart/2005/8/layout/process5"/>
    <dgm:cxn modelId="{025ED809-DFA4-481B-95EC-926C5A745A12}" type="presParOf" srcId="{9391014D-9542-4B31-9AB5-E1DC6322118D}" destId="{D3758BCB-69E9-4B82-BAEC-D93777A4D126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7095C88-8B8D-4DB7-9F71-9F1A75DBAD1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F36B944-74B1-467D-BA54-FC0A252E72EC}">
      <dgm:prSet/>
      <dgm:spPr/>
      <dgm:t>
        <a:bodyPr/>
        <a:lstStyle/>
        <a:p>
          <a:r>
            <a:rPr lang="en-US"/>
            <a:t>limit participation in summer programming to participants and staff who are arriving from Minnesota or bordering states</a:t>
          </a:r>
        </a:p>
      </dgm:t>
    </dgm:pt>
    <dgm:pt modelId="{713E509C-CD04-418B-B76D-3C1BD0984AD4}" type="parTrans" cxnId="{499282BC-BBED-47F8-B6CD-D2F337565279}">
      <dgm:prSet/>
      <dgm:spPr/>
      <dgm:t>
        <a:bodyPr/>
        <a:lstStyle/>
        <a:p>
          <a:endParaRPr lang="en-US"/>
        </a:p>
      </dgm:t>
    </dgm:pt>
    <dgm:pt modelId="{B628F9A6-A805-4313-BC07-0059035541EA}" type="sibTrans" cxnId="{499282BC-BBED-47F8-B6CD-D2F337565279}">
      <dgm:prSet/>
      <dgm:spPr/>
      <dgm:t>
        <a:bodyPr/>
        <a:lstStyle/>
        <a:p>
          <a:endParaRPr lang="en-US"/>
        </a:p>
      </dgm:t>
    </dgm:pt>
    <dgm:pt modelId="{AC13D846-020C-4707-9521-0780EC05278A}">
      <dgm:prSet/>
      <dgm:spPr/>
      <dgm:t>
        <a:bodyPr/>
        <a:lstStyle/>
        <a:p>
          <a:r>
            <a:rPr lang="en-US"/>
            <a:t>limit their interaction with local communities </a:t>
          </a:r>
        </a:p>
      </dgm:t>
    </dgm:pt>
    <dgm:pt modelId="{67D9F2A1-D07B-473B-B5A5-5CEE70B84F93}" type="parTrans" cxnId="{CDDD33F9-9C64-4080-86BB-D58CD83FD387}">
      <dgm:prSet/>
      <dgm:spPr/>
      <dgm:t>
        <a:bodyPr/>
        <a:lstStyle/>
        <a:p>
          <a:endParaRPr lang="en-US"/>
        </a:p>
      </dgm:t>
    </dgm:pt>
    <dgm:pt modelId="{7F7E6F15-0FD6-4B8D-A076-C2B396E26D15}" type="sibTrans" cxnId="{CDDD33F9-9C64-4080-86BB-D58CD83FD387}">
      <dgm:prSet/>
      <dgm:spPr/>
      <dgm:t>
        <a:bodyPr/>
        <a:lstStyle/>
        <a:p>
          <a:endParaRPr lang="en-US"/>
        </a:p>
      </dgm:t>
    </dgm:pt>
    <dgm:pt modelId="{C21357CF-2ABE-43FF-A69D-F70B60B2244F}">
      <dgm:prSet/>
      <dgm:spPr/>
      <dgm:t>
        <a:bodyPr/>
        <a:lstStyle/>
        <a:p>
          <a:r>
            <a:rPr lang="en-US"/>
            <a:t>limit their interactions with others on their time off</a:t>
          </a:r>
        </a:p>
      </dgm:t>
    </dgm:pt>
    <dgm:pt modelId="{817B1A03-CEAA-4DDB-8D70-EC47D706AE93}" type="parTrans" cxnId="{5FC1A0D7-3A52-41DE-B286-BD6378F1FA61}">
      <dgm:prSet/>
      <dgm:spPr/>
      <dgm:t>
        <a:bodyPr/>
        <a:lstStyle/>
        <a:p>
          <a:endParaRPr lang="en-US"/>
        </a:p>
      </dgm:t>
    </dgm:pt>
    <dgm:pt modelId="{DC81CD81-B971-49D8-A0B6-E6BB33EA8530}" type="sibTrans" cxnId="{5FC1A0D7-3A52-41DE-B286-BD6378F1FA61}">
      <dgm:prSet/>
      <dgm:spPr/>
      <dgm:t>
        <a:bodyPr/>
        <a:lstStyle/>
        <a:p>
          <a:endParaRPr lang="en-US"/>
        </a:p>
      </dgm:t>
    </dgm:pt>
    <dgm:pt modelId="{BB057C5E-8B5C-409B-94E6-C08AD0A81BFD}" type="pres">
      <dgm:prSet presAssocID="{77095C88-8B8D-4DB7-9F71-9F1A75DBAD16}" presName="root" presStyleCnt="0">
        <dgm:presLayoutVars>
          <dgm:dir/>
          <dgm:resizeHandles val="exact"/>
        </dgm:presLayoutVars>
      </dgm:prSet>
      <dgm:spPr/>
    </dgm:pt>
    <dgm:pt modelId="{C488320E-25B6-462B-A7ED-B830453DC693}" type="pres">
      <dgm:prSet presAssocID="{EF36B944-74B1-467D-BA54-FC0A252E72EC}" presName="compNode" presStyleCnt="0"/>
      <dgm:spPr/>
    </dgm:pt>
    <dgm:pt modelId="{B8758076-813D-4511-8BF4-2877475424DF}" type="pres">
      <dgm:prSet presAssocID="{EF36B944-74B1-467D-BA54-FC0A252E72E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3B760444-1BDE-460E-A9C9-A4B5A976123E}" type="pres">
      <dgm:prSet presAssocID="{EF36B944-74B1-467D-BA54-FC0A252E72EC}" presName="spaceRect" presStyleCnt="0"/>
      <dgm:spPr/>
    </dgm:pt>
    <dgm:pt modelId="{68057564-1C1F-4DF0-B504-53A953D5A311}" type="pres">
      <dgm:prSet presAssocID="{EF36B944-74B1-467D-BA54-FC0A252E72EC}" presName="textRect" presStyleLbl="revTx" presStyleIdx="0" presStyleCnt="3">
        <dgm:presLayoutVars>
          <dgm:chMax val="1"/>
          <dgm:chPref val="1"/>
        </dgm:presLayoutVars>
      </dgm:prSet>
      <dgm:spPr/>
    </dgm:pt>
    <dgm:pt modelId="{853D4BE3-67CE-4543-A6B4-AE2D1416E130}" type="pres">
      <dgm:prSet presAssocID="{B628F9A6-A805-4313-BC07-0059035541EA}" presName="sibTrans" presStyleCnt="0"/>
      <dgm:spPr/>
    </dgm:pt>
    <dgm:pt modelId="{F3707FC5-A373-4A68-A4C0-315F4FD538DD}" type="pres">
      <dgm:prSet presAssocID="{AC13D846-020C-4707-9521-0780EC05278A}" presName="compNode" presStyleCnt="0"/>
      <dgm:spPr/>
    </dgm:pt>
    <dgm:pt modelId="{DA3AB1B5-2EA1-4164-B88D-69BFF318A03D}" type="pres">
      <dgm:prSet presAssocID="{AC13D846-020C-4707-9521-0780EC05278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42290C67-B31A-4686-8961-6288C2AEFF74}" type="pres">
      <dgm:prSet presAssocID="{AC13D846-020C-4707-9521-0780EC05278A}" presName="spaceRect" presStyleCnt="0"/>
      <dgm:spPr/>
    </dgm:pt>
    <dgm:pt modelId="{E4EC4C64-5883-49E2-B33A-744F2B73134F}" type="pres">
      <dgm:prSet presAssocID="{AC13D846-020C-4707-9521-0780EC05278A}" presName="textRect" presStyleLbl="revTx" presStyleIdx="1" presStyleCnt="3">
        <dgm:presLayoutVars>
          <dgm:chMax val="1"/>
          <dgm:chPref val="1"/>
        </dgm:presLayoutVars>
      </dgm:prSet>
      <dgm:spPr/>
    </dgm:pt>
    <dgm:pt modelId="{53DAC637-640D-431E-8F4A-961B2828B04D}" type="pres">
      <dgm:prSet presAssocID="{7F7E6F15-0FD6-4B8D-A076-C2B396E26D15}" presName="sibTrans" presStyleCnt="0"/>
      <dgm:spPr/>
    </dgm:pt>
    <dgm:pt modelId="{D91D75FC-12AA-4045-976F-C3DAFA6D8B3E}" type="pres">
      <dgm:prSet presAssocID="{C21357CF-2ABE-43FF-A69D-F70B60B2244F}" presName="compNode" presStyleCnt="0"/>
      <dgm:spPr/>
    </dgm:pt>
    <dgm:pt modelId="{56648352-F7F3-4F7C-A2DF-284C9EA2CE71}" type="pres">
      <dgm:prSet presAssocID="{C21357CF-2ABE-43FF-A69D-F70B60B2244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BAA391C4-DF01-411A-A673-58222BE08EC6}" type="pres">
      <dgm:prSet presAssocID="{C21357CF-2ABE-43FF-A69D-F70B60B2244F}" presName="spaceRect" presStyleCnt="0"/>
      <dgm:spPr/>
    </dgm:pt>
    <dgm:pt modelId="{0043A186-E50F-4492-8380-5D422E09CC15}" type="pres">
      <dgm:prSet presAssocID="{C21357CF-2ABE-43FF-A69D-F70B60B2244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67C6642-C118-40DA-A627-DF18DC31FF3D}" type="presOf" srcId="{C21357CF-2ABE-43FF-A69D-F70B60B2244F}" destId="{0043A186-E50F-4492-8380-5D422E09CC15}" srcOrd="0" destOrd="0" presId="urn:microsoft.com/office/officeart/2018/2/layout/IconLabelList"/>
    <dgm:cxn modelId="{8EC69569-9193-4499-A23B-DF32351D4A03}" type="presOf" srcId="{77095C88-8B8D-4DB7-9F71-9F1A75DBAD16}" destId="{BB057C5E-8B5C-409B-94E6-C08AD0A81BFD}" srcOrd="0" destOrd="0" presId="urn:microsoft.com/office/officeart/2018/2/layout/IconLabelList"/>
    <dgm:cxn modelId="{AECA3489-93B3-4AC5-B4E4-9EB0245A9665}" type="presOf" srcId="{AC13D846-020C-4707-9521-0780EC05278A}" destId="{E4EC4C64-5883-49E2-B33A-744F2B73134F}" srcOrd="0" destOrd="0" presId="urn:microsoft.com/office/officeart/2018/2/layout/IconLabelList"/>
    <dgm:cxn modelId="{0F1352AC-A88D-4923-8DD5-65DAF01CFFF4}" type="presOf" srcId="{EF36B944-74B1-467D-BA54-FC0A252E72EC}" destId="{68057564-1C1F-4DF0-B504-53A953D5A311}" srcOrd="0" destOrd="0" presId="urn:microsoft.com/office/officeart/2018/2/layout/IconLabelList"/>
    <dgm:cxn modelId="{499282BC-BBED-47F8-B6CD-D2F337565279}" srcId="{77095C88-8B8D-4DB7-9F71-9F1A75DBAD16}" destId="{EF36B944-74B1-467D-BA54-FC0A252E72EC}" srcOrd="0" destOrd="0" parTransId="{713E509C-CD04-418B-B76D-3C1BD0984AD4}" sibTransId="{B628F9A6-A805-4313-BC07-0059035541EA}"/>
    <dgm:cxn modelId="{5FC1A0D7-3A52-41DE-B286-BD6378F1FA61}" srcId="{77095C88-8B8D-4DB7-9F71-9F1A75DBAD16}" destId="{C21357CF-2ABE-43FF-A69D-F70B60B2244F}" srcOrd="2" destOrd="0" parTransId="{817B1A03-CEAA-4DDB-8D70-EC47D706AE93}" sibTransId="{DC81CD81-B971-49D8-A0B6-E6BB33EA8530}"/>
    <dgm:cxn modelId="{CDDD33F9-9C64-4080-86BB-D58CD83FD387}" srcId="{77095C88-8B8D-4DB7-9F71-9F1A75DBAD16}" destId="{AC13D846-020C-4707-9521-0780EC05278A}" srcOrd="1" destOrd="0" parTransId="{67D9F2A1-D07B-473B-B5A5-5CEE70B84F93}" sibTransId="{7F7E6F15-0FD6-4B8D-A076-C2B396E26D15}"/>
    <dgm:cxn modelId="{ECCBD8B6-B5D6-430D-AB6F-A2FF95F73C5A}" type="presParOf" srcId="{BB057C5E-8B5C-409B-94E6-C08AD0A81BFD}" destId="{C488320E-25B6-462B-A7ED-B830453DC693}" srcOrd="0" destOrd="0" presId="urn:microsoft.com/office/officeart/2018/2/layout/IconLabelList"/>
    <dgm:cxn modelId="{46EECAE8-0C80-4D38-BC36-C56D99F763F3}" type="presParOf" srcId="{C488320E-25B6-462B-A7ED-B830453DC693}" destId="{B8758076-813D-4511-8BF4-2877475424DF}" srcOrd="0" destOrd="0" presId="urn:microsoft.com/office/officeart/2018/2/layout/IconLabelList"/>
    <dgm:cxn modelId="{35540C84-FA1F-4DAD-B499-A310DAD2D8AC}" type="presParOf" srcId="{C488320E-25B6-462B-A7ED-B830453DC693}" destId="{3B760444-1BDE-460E-A9C9-A4B5A976123E}" srcOrd="1" destOrd="0" presId="urn:microsoft.com/office/officeart/2018/2/layout/IconLabelList"/>
    <dgm:cxn modelId="{CEA93A31-1D3E-4727-9A54-3DE0DA061C8B}" type="presParOf" srcId="{C488320E-25B6-462B-A7ED-B830453DC693}" destId="{68057564-1C1F-4DF0-B504-53A953D5A311}" srcOrd="2" destOrd="0" presId="urn:microsoft.com/office/officeart/2018/2/layout/IconLabelList"/>
    <dgm:cxn modelId="{E211439F-4ECE-410C-B559-C82E26F4AD26}" type="presParOf" srcId="{BB057C5E-8B5C-409B-94E6-C08AD0A81BFD}" destId="{853D4BE3-67CE-4543-A6B4-AE2D1416E130}" srcOrd="1" destOrd="0" presId="urn:microsoft.com/office/officeart/2018/2/layout/IconLabelList"/>
    <dgm:cxn modelId="{B80A4F50-7FB9-43DD-86FE-D03EB88734EA}" type="presParOf" srcId="{BB057C5E-8B5C-409B-94E6-C08AD0A81BFD}" destId="{F3707FC5-A373-4A68-A4C0-315F4FD538DD}" srcOrd="2" destOrd="0" presId="urn:microsoft.com/office/officeart/2018/2/layout/IconLabelList"/>
    <dgm:cxn modelId="{E7DDE1F9-6AC2-4526-B086-C06867B65407}" type="presParOf" srcId="{F3707FC5-A373-4A68-A4C0-315F4FD538DD}" destId="{DA3AB1B5-2EA1-4164-B88D-69BFF318A03D}" srcOrd="0" destOrd="0" presId="urn:microsoft.com/office/officeart/2018/2/layout/IconLabelList"/>
    <dgm:cxn modelId="{9D6738E7-1C6C-45C2-AB01-22C6FC4F22A3}" type="presParOf" srcId="{F3707FC5-A373-4A68-A4C0-315F4FD538DD}" destId="{42290C67-B31A-4686-8961-6288C2AEFF74}" srcOrd="1" destOrd="0" presId="urn:microsoft.com/office/officeart/2018/2/layout/IconLabelList"/>
    <dgm:cxn modelId="{EE7A5B47-3EDC-422A-B0B1-D68DF3B3A2F9}" type="presParOf" srcId="{F3707FC5-A373-4A68-A4C0-315F4FD538DD}" destId="{E4EC4C64-5883-49E2-B33A-744F2B73134F}" srcOrd="2" destOrd="0" presId="urn:microsoft.com/office/officeart/2018/2/layout/IconLabelList"/>
    <dgm:cxn modelId="{C6B92699-B3F0-483D-8FF0-BA6306E7EB95}" type="presParOf" srcId="{BB057C5E-8B5C-409B-94E6-C08AD0A81BFD}" destId="{53DAC637-640D-431E-8F4A-961B2828B04D}" srcOrd="3" destOrd="0" presId="urn:microsoft.com/office/officeart/2018/2/layout/IconLabelList"/>
    <dgm:cxn modelId="{EE2B8632-A643-4EE1-ABD1-924A860655B0}" type="presParOf" srcId="{BB057C5E-8B5C-409B-94E6-C08AD0A81BFD}" destId="{D91D75FC-12AA-4045-976F-C3DAFA6D8B3E}" srcOrd="4" destOrd="0" presId="urn:microsoft.com/office/officeart/2018/2/layout/IconLabelList"/>
    <dgm:cxn modelId="{54735627-279F-4525-81F3-299689ABB5E9}" type="presParOf" srcId="{D91D75FC-12AA-4045-976F-C3DAFA6D8B3E}" destId="{56648352-F7F3-4F7C-A2DF-284C9EA2CE71}" srcOrd="0" destOrd="0" presId="urn:microsoft.com/office/officeart/2018/2/layout/IconLabelList"/>
    <dgm:cxn modelId="{10F5BBDE-2D08-498D-B86F-DE4EB3CEDE17}" type="presParOf" srcId="{D91D75FC-12AA-4045-976F-C3DAFA6D8B3E}" destId="{BAA391C4-DF01-411A-A673-58222BE08EC6}" srcOrd="1" destOrd="0" presId="urn:microsoft.com/office/officeart/2018/2/layout/IconLabelList"/>
    <dgm:cxn modelId="{99C55C6F-57F5-4648-9C69-198CA850766C}" type="presParOf" srcId="{D91D75FC-12AA-4045-976F-C3DAFA6D8B3E}" destId="{0043A186-E50F-4492-8380-5D422E09CC1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FF001D2-196B-4E20-9429-7FD98E15EB2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40BA278-420E-4A61-AF68-0CCB52A90F81}">
      <dgm:prSet/>
      <dgm:spPr/>
      <dgm:t>
        <a:bodyPr/>
        <a:lstStyle/>
        <a:p>
          <a:r>
            <a:rPr lang="en-US"/>
            <a:t>meet virtually or in a large enough space</a:t>
          </a:r>
        </a:p>
      </dgm:t>
    </dgm:pt>
    <dgm:pt modelId="{39052CC0-1005-4ADA-B024-EDF8704F2A68}" type="parTrans" cxnId="{E257B54C-9294-46FA-B5BD-94541C02C2DB}">
      <dgm:prSet/>
      <dgm:spPr/>
      <dgm:t>
        <a:bodyPr/>
        <a:lstStyle/>
        <a:p>
          <a:endParaRPr lang="en-US"/>
        </a:p>
      </dgm:t>
    </dgm:pt>
    <dgm:pt modelId="{5A55E651-8843-411C-A283-99630E40110E}" type="sibTrans" cxnId="{E257B54C-9294-46FA-B5BD-94541C02C2DB}">
      <dgm:prSet/>
      <dgm:spPr/>
      <dgm:t>
        <a:bodyPr/>
        <a:lstStyle/>
        <a:p>
          <a:endParaRPr lang="en-US"/>
        </a:p>
      </dgm:t>
    </dgm:pt>
    <dgm:pt modelId="{4B32665D-A1C5-45B9-9CFE-73F35883A196}">
      <dgm:prSet/>
      <dgm:spPr/>
      <dgm:t>
        <a:bodyPr/>
        <a:lstStyle/>
        <a:p>
          <a:r>
            <a:rPr lang="en-US"/>
            <a:t>planning and preparatory activities  = outside program space</a:t>
          </a:r>
        </a:p>
      </dgm:t>
    </dgm:pt>
    <dgm:pt modelId="{C18E41B1-B9CF-453B-97DD-88EBEF1C3F68}" type="parTrans" cxnId="{B4171549-2112-45EE-B784-49C434238643}">
      <dgm:prSet/>
      <dgm:spPr/>
      <dgm:t>
        <a:bodyPr/>
        <a:lstStyle/>
        <a:p>
          <a:endParaRPr lang="en-US"/>
        </a:p>
      </dgm:t>
    </dgm:pt>
    <dgm:pt modelId="{378BD6F4-A1BB-4AA0-9236-4D20D58D15E3}" type="sibTrans" cxnId="{B4171549-2112-45EE-B784-49C434238643}">
      <dgm:prSet/>
      <dgm:spPr/>
      <dgm:t>
        <a:bodyPr/>
        <a:lstStyle/>
        <a:p>
          <a:endParaRPr lang="en-US"/>
        </a:p>
      </dgm:t>
    </dgm:pt>
    <dgm:pt modelId="{C49C27D1-5F61-4677-AA27-36ECEB08F6C4}">
      <dgm:prSet/>
      <dgm:spPr/>
      <dgm:t>
        <a:bodyPr/>
        <a:lstStyle/>
        <a:p>
          <a:r>
            <a:rPr lang="en-US"/>
            <a:t>supportive policies</a:t>
          </a:r>
        </a:p>
      </dgm:t>
    </dgm:pt>
    <dgm:pt modelId="{8F17168C-27FD-4E81-8504-13827C14A92C}" type="parTrans" cxnId="{47A1EDC3-E666-40A1-9B67-94FDBA3AE42D}">
      <dgm:prSet/>
      <dgm:spPr/>
      <dgm:t>
        <a:bodyPr/>
        <a:lstStyle/>
        <a:p>
          <a:endParaRPr lang="en-US"/>
        </a:p>
      </dgm:t>
    </dgm:pt>
    <dgm:pt modelId="{99D2BB67-7540-45FB-AC71-1418DDD80134}" type="sibTrans" cxnId="{47A1EDC3-E666-40A1-9B67-94FDBA3AE42D}">
      <dgm:prSet/>
      <dgm:spPr/>
      <dgm:t>
        <a:bodyPr/>
        <a:lstStyle/>
        <a:p>
          <a:endParaRPr lang="en-US"/>
        </a:p>
      </dgm:t>
    </dgm:pt>
    <dgm:pt modelId="{5F49AEED-EDB5-4A46-B2F2-D496EFB093D4}">
      <dgm:prSet/>
      <dgm:spPr/>
      <dgm:t>
        <a:bodyPr/>
        <a:lstStyle/>
        <a:p>
          <a:r>
            <a:rPr lang="en-US" dirty="0"/>
            <a:t>access to cleaning products</a:t>
          </a:r>
        </a:p>
      </dgm:t>
    </dgm:pt>
    <dgm:pt modelId="{69956C8F-6568-4085-9F75-A4DA52017D7C}" type="parTrans" cxnId="{2F9075FC-FEB9-4C37-B305-653FC8508D59}">
      <dgm:prSet/>
      <dgm:spPr/>
      <dgm:t>
        <a:bodyPr/>
        <a:lstStyle/>
        <a:p>
          <a:endParaRPr lang="en-US"/>
        </a:p>
      </dgm:t>
    </dgm:pt>
    <dgm:pt modelId="{7321D116-AF8E-44EE-9A19-C0921694C8ED}" type="sibTrans" cxnId="{2F9075FC-FEB9-4C37-B305-653FC8508D59}">
      <dgm:prSet/>
      <dgm:spPr/>
      <dgm:t>
        <a:bodyPr/>
        <a:lstStyle/>
        <a:p>
          <a:endParaRPr lang="en-US"/>
        </a:p>
      </dgm:t>
    </dgm:pt>
    <dgm:pt modelId="{C501E154-27C6-4B2B-8DCE-CB9466D3C75E}">
      <dgm:prSet/>
      <dgm:spPr/>
      <dgm:t>
        <a:bodyPr/>
        <a:lstStyle/>
        <a:p>
          <a:r>
            <a:rPr lang="en-US" dirty="0"/>
            <a:t>intentionally arrange the space</a:t>
          </a:r>
        </a:p>
      </dgm:t>
    </dgm:pt>
    <dgm:pt modelId="{1647F173-0E1F-4D46-AFED-7C6D10EDB829}" type="parTrans" cxnId="{4C1007D1-44E5-4772-B595-6779CD25A8D0}">
      <dgm:prSet/>
      <dgm:spPr/>
      <dgm:t>
        <a:bodyPr/>
        <a:lstStyle/>
        <a:p>
          <a:endParaRPr lang="en-US"/>
        </a:p>
      </dgm:t>
    </dgm:pt>
    <dgm:pt modelId="{620C9082-DD40-4699-BE34-AC40B6DD0B9E}" type="sibTrans" cxnId="{4C1007D1-44E5-4772-B595-6779CD25A8D0}">
      <dgm:prSet/>
      <dgm:spPr/>
      <dgm:t>
        <a:bodyPr/>
        <a:lstStyle/>
        <a:p>
          <a:endParaRPr lang="en-US"/>
        </a:p>
      </dgm:t>
    </dgm:pt>
    <dgm:pt modelId="{C089C8A9-C499-4866-9390-53F79D7C7D7B}">
      <dgm:prSet/>
      <dgm:spPr/>
      <dgm:t>
        <a:bodyPr/>
        <a:lstStyle/>
        <a:p>
          <a:r>
            <a:rPr lang="en-US" dirty="0"/>
            <a:t>daily cleaning</a:t>
          </a:r>
        </a:p>
      </dgm:t>
    </dgm:pt>
    <dgm:pt modelId="{AF5971E6-3758-4701-BCE4-50D8EB20A737}" type="parTrans" cxnId="{C0440A85-7184-4FA6-A92B-FB95BAAF2450}">
      <dgm:prSet/>
      <dgm:spPr/>
      <dgm:t>
        <a:bodyPr/>
        <a:lstStyle/>
        <a:p>
          <a:endParaRPr lang="en-US"/>
        </a:p>
      </dgm:t>
    </dgm:pt>
    <dgm:pt modelId="{A36153DF-0CE1-4D94-B49A-0A6E4DA633C7}" type="sibTrans" cxnId="{C0440A85-7184-4FA6-A92B-FB95BAAF2450}">
      <dgm:prSet/>
      <dgm:spPr/>
      <dgm:t>
        <a:bodyPr/>
        <a:lstStyle/>
        <a:p>
          <a:endParaRPr lang="en-US"/>
        </a:p>
      </dgm:t>
    </dgm:pt>
    <dgm:pt modelId="{9A3D2579-BB44-46F5-A790-F40E8C9E23C7}">
      <dgm:prSet/>
      <dgm:spPr/>
      <dgm:t>
        <a:bodyPr/>
        <a:lstStyle/>
        <a:p>
          <a:r>
            <a:rPr lang="en-US" dirty="0"/>
            <a:t>do not share writing utensils, classroom, and office supplies between participants, staff, or volunteers (when possible</a:t>
          </a:r>
        </a:p>
      </dgm:t>
    </dgm:pt>
    <dgm:pt modelId="{CFCDF10C-87AF-4103-AED5-FB1B5AA49368}" type="parTrans" cxnId="{6F8A34DA-130A-416A-A4C7-3A2948BCAE03}">
      <dgm:prSet/>
      <dgm:spPr/>
      <dgm:t>
        <a:bodyPr/>
        <a:lstStyle/>
        <a:p>
          <a:endParaRPr lang="en-US"/>
        </a:p>
      </dgm:t>
    </dgm:pt>
    <dgm:pt modelId="{D0DCB471-6394-4D6C-A626-D373644585E6}" type="sibTrans" cxnId="{6F8A34DA-130A-416A-A4C7-3A2948BCAE03}">
      <dgm:prSet/>
      <dgm:spPr/>
      <dgm:t>
        <a:bodyPr/>
        <a:lstStyle/>
        <a:p>
          <a:endParaRPr lang="en-US"/>
        </a:p>
      </dgm:t>
    </dgm:pt>
    <dgm:pt modelId="{E0F40D89-8537-4E4E-AB2E-CC174ABF9267}" type="pres">
      <dgm:prSet presAssocID="{4FF001D2-196B-4E20-9429-7FD98E15EB2C}" presName="root" presStyleCnt="0">
        <dgm:presLayoutVars>
          <dgm:dir/>
          <dgm:resizeHandles val="exact"/>
        </dgm:presLayoutVars>
      </dgm:prSet>
      <dgm:spPr/>
    </dgm:pt>
    <dgm:pt modelId="{15F065C4-D353-4492-8F50-7C19C345F949}" type="pres">
      <dgm:prSet presAssocID="{740BA278-420E-4A61-AF68-0CCB52A90F81}" presName="compNode" presStyleCnt="0"/>
      <dgm:spPr/>
    </dgm:pt>
    <dgm:pt modelId="{D1B8172C-602D-4CD0-ACF5-57F2887D74F6}" type="pres">
      <dgm:prSet presAssocID="{740BA278-420E-4A61-AF68-0CCB52A90F81}" presName="bgRect" presStyleLbl="bgShp" presStyleIdx="0" presStyleCnt="7"/>
      <dgm:spPr/>
    </dgm:pt>
    <dgm:pt modelId="{2637836F-C0A3-40EE-BD50-59AF3A191D08}" type="pres">
      <dgm:prSet presAssocID="{740BA278-420E-4A61-AF68-0CCB52A90F81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keOff"/>
        </a:ext>
      </dgm:extLst>
    </dgm:pt>
    <dgm:pt modelId="{853F597D-6597-4510-949B-6CDF8F244C1C}" type="pres">
      <dgm:prSet presAssocID="{740BA278-420E-4A61-AF68-0CCB52A90F81}" presName="spaceRect" presStyleCnt="0"/>
      <dgm:spPr/>
    </dgm:pt>
    <dgm:pt modelId="{E2D5BFF5-C215-4893-BCAF-E720BFD52AFD}" type="pres">
      <dgm:prSet presAssocID="{740BA278-420E-4A61-AF68-0CCB52A90F81}" presName="parTx" presStyleLbl="revTx" presStyleIdx="0" presStyleCnt="7">
        <dgm:presLayoutVars>
          <dgm:chMax val="0"/>
          <dgm:chPref val="0"/>
        </dgm:presLayoutVars>
      </dgm:prSet>
      <dgm:spPr/>
    </dgm:pt>
    <dgm:pt modelId="{791AA10A-58D1-413D-9B73-565B8879BEE3}" type="pres">
      <dgm:prSet presAssocID="{5A55E651-8843-411C-A283-99630E40110E}" presName="sibTrans" presStyleCnt="0"/>
      <dgm:spPr/>
    </dgm:pt>
    <dgm:pt modelId="{184359CC-288E-46FF-9E12-F7D24F58A2E6}" type="pres">
      <dgm:prSet presAssocID="{4B32665D-A1C5-45B9-9CFE-73F35883A196}" presName="compNode" presStyleCnt="0"/>
      <dgm:spPr/>
    </dgm:pt>
    <dgm:pt modelId="{8668B49C-D9A2-49EC-ACD5-4DBAEEE69004}" type="pres">
      <dgm:prSet presAssocID="{4B32665D-A1C5-45B9-9CFE-73F35883A196}" presName="bgRect" presStyleLbl="bgShp" presStyleIdx="1" presStyleCnt="7"/>
      <dgm:spPr/>
    </dgm:pt>
    <dgm:pt modelId="{F6DA3BB3-4BA1-4478-ABCD-36024592F7F7}" type="pres">
      <dgm:prSet presAssocID="{4B32665D-A1C5-45B9-9CFE-73F35883A196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FB89DD9D-99C9-4C8A-A2AF-779D8C6B6BA8}" type="pres">
      <dgm:prSet presAssocID="{4B32665D-A1C5-45B9-9CFE-73F35883A196}" presName="spaceRect" presStyleCnt="0"/>
      <dgm:spPr/>
    </dgm:pt>
    <dgm:pt modelId="{C05EDDAE-C3E3-426A-9926-C7D5983C5DE0}" type="pres">
      <dgm:prSet presAssocID="{4B32665D-A1C5-45B9-9CFE-73F35883A196}" presName="parTx" presStyleLbl="revTx" presStyleIdx="1" presStyleCnt="7">
        <dgm:presLayoutVars>
          <dgm:chMax val="0"/>
          <dgm:chPref val="0"/>
        </dgm:presLayoutVars>
      </dgm:prSet>
      <dgm:spPr/>
    </dgm:pt>
    <dgm:pt modelId="{C64D04A2-6426-425C-AB18-03F62FE880C2}" type="pres">
      <dgm:prSet presAssocID="{378BD6F4-A1BB-4AA0-9236-4D20D58D15E3}" presName="sibTrans" presStyleCnt="0"/>
      <dgm:spPr/>
    </dgm:pt>
    <dgm:pt modelId="{D4C020F7-8CAC-4A2C-9151-CDF865A3508A}" type="pres">
      <dgm:prSet presAssocID="{C49C27D1-5F61-4677-AA27-36ECEB08F6C4}" presName="compNode" presStyleCnt="0"/>
      <dgm:spPr/>
    </dgm:pt>
    <dgm:pt modelId="{C6846686-FCC4-4AE5-A725-16CCACB9083F}" type="pres">
      <dgm:prSet presAssocID="{C49C27D1-5F61-4677-AA27-36ECEB08F6C4}" presName="bgRect" presStyleLbl="bgShp" presStyleIdx="2" presStyleCnt="7"/>
      <dgm:spPr/>
    </dgm:pt>
    <dgm:pt modelId="{7D91B3A7-CCA0-465E-A2DE-2CA4CECC2A64}" type="pres">
      <dgm:prSet presAssocID="{C49C27D1-5F61-4677-AA27-36ECEB08F6C4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A8187AF-AAFF-406E-932F-78C38C09EC35}" type="pres">
      <dgm:prSet presAssocID="{C49C27D1-5F61-4677-AA27-36ECEB08F6C4}" presName="spaceRect" presStyleCnt="0"/>
      <dgm:spPr/>
    </dgm:pt>
    <dgm:pt modelId="{D26A3D5B-079F-4980-B105-54F02F556286}" type="pres">
      <dgm:prSet presAssocID="{C49C27D1-5F61-4677-AA27-36ECEB08F6C4}" presName="parTx" presStyleLbl="revTx" presStyleIdx="2" presStyleCnt="7">
        <dgm:presLayoutVars>
          <dgm:chMax val="0"/>
          <dgm:chPref val="0"/>
        </dgm:presLayoutVars>
      </dgm:prSet>
      <dgm:spPr/>
    </dgm:pt>
    <dgm:pt modelId="{9E59A097-985F-4264-8EEB-E39A7556EF3F}" type="pres">
      <dgm:prSet presAssocID="{99D2BB67-7540-45FB-AC71-1418DDD80134}" presName="sibTrans" presStyleCnt="0"/>
      <dgm:spPr/>
    </dgm:pt>
    <dgm:pt modelId="{ED4D9AA6-1F24-4540-B27F-DC769333CF3E}" type="pres">
      <dgm:prSet presAssocID="{5F49AEED-EDB5-4A46-B2F2-D496EFB093D4}" presName="compNode" presStyleCnt="0"/>
      <dgm:spPr/>
    </dgm:pt>
    <dgm:pt modelId="{19F2A786-FBFF-410E-A21C-BD1AA57984BF}" type="pres">
      <dgm:prSet presAssocID="{5F49AEED-EDB5-4A46-B2F2-D496EFB093D4}" presName="bgRect" presStyleLbl="bgShp" presStyleIdx="3" presStyleCnt="7"/>
      <dgm:spPr/>
    </dgm:pt>
    <dgm:pt modelId="{2A607308-7B70-4EC2-9598-9CD872DF6DC7}" type="pres">
      <dgm:prSet presAssocID="{5F49AEED-EDB5-4A46-B2F2-D496EFB093D4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p and bucket"/>
        </a:ext>
      </dgm:extLst>
    </dgm:pt>
    <dgm:pt modelId="{0935991E-6B1E-4B2F-B67F-FA118F0B9D69}" type="pres">
      <dgm:prSet presAssocID="{5F49AEED-EDB5-4A46-B2F2-D496EFB093D4}" presName="spaceRect" presStyleCnt="0"/>
      <dgm:spPr/>
    </dgm:pt>
    <dgm:pt modelId="{EB19A131-184B-4B5D-803D-1CB7BB3D3015}" type="pres">
      <dgm:prSet presAssocID="{5F49AEED-EDB5-4A46-B2F2-D496EFB093D4}" presName="parTx" presStyleLbl="revTx" presStyleIdx="3" presStyleCnt="7">
        <dgm:presLayoutVars>
          <dgm:chMax val="0"/>
          <dgm:chPref val="0"/>
        </dgm:presLayoutVars>
      </dgm:prSet>
      <dgm:spPr/>
    </dgm:pt>
    <dgm:pt modelId="{B6E1103A-6A09-4F7B-A5FE-685748CE8158}" type="pres">
      <dgm:prSet presAssocID="{7321D116-AF8E-44EE-9A19-C0921694C8ED}" presName="sibTrans" presStyleCnt="0"/>
      <dgm:spPr/>
    </dgm:pt>
    <dgm:pt modelId="{FF76400E-54E3-453D-B130-E5BA8A99C1D5}" type="pres">
      <dgm:prSet presAssocID="{C501E154-27C6-4B2B-8DCE-CB9466D3C75E}" presName="compNode" presStyleCnt="0"/>
      <dgm:spPr/>
    </dgm:pt>
    <dgm:pt modelId="{78B7F346-43D0-4FDC-B7C1-CEEB2EB1EA40}" type="pres">
      <dgm:prSet presAssocID="{C501E154-27C6-4B2B-8DCE-CB9466D3C75E}" presName="bgRect" presStyleLbl="bgShp" presStyleIdx="4" presStyleCnt="7"/>
      <dgm:spPr/>
    </dgm:pt>
    <dgm:pt modelId="{8E6ED357-1BFD-4407-B209-0DD5A2D04FB0}" type="pres">
      <dgm:prSet presAssocID="{C501E154-27C6-4B2B-8DCE-CB9466D3C75E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CBD2A401-44C7-4F61-9C4E-CF9525A78E9F}" type="pres">
      <dgm:prSet presAssocID="{C501E154-27C6-4B2B-8DCE-CB9466D3C75E}" presName="spaceRect" presStyleCnt="0"/>
      <dgm:spPr/>
    </dgm:pt>
    <dgm:pt modelId="{C7FACBEB-1A94-419F-BA27-D10DB7DD2199}" type="pres">
      <dgm:prSet presAssocID="{C501E154-27C6-4B2B-8DCE-CB9466D3C75E}" presName="parTx" presStyleLbl="revTx" presStyleIdx="4" presStyleCnt="7">
        <dgm:presLayoutVars>
          <dgm:chMax val="0"/>
          <dgm:chPref val="0"/>
        </dgm:presLayoutVars>
      </dgm:prSet>
      <dgm:spPr/>
    </dgm:pt>
    <dgm:pt modelId="{0020E3EF-804C-4EF9-A3D9-B94951E43050}" type="pres">
      <dgm:prSet presAssocID="{620C9082-DD40-4699-BE34-AC40B6DD0B9E}" presName="sibTrans" presStyleCnt="0"/>
      <dgm:spPr/>
    </dgm:pt>
    <dgm:pt modelId="{D613417F-1664-4437-8312-34215B5FBE1F}" type="pres">
      <dgm:prSet presAssocID="{C089C8A9-C499-4866-9390-53F79D7C7D7B}" presName="compNode" presStyleCnt="0"/>
      <dgm:spPr/>
    </dgm:pt>
    <dgm:pt modelId="{6A2C7330-634B-4A9B-A3F8-E546A6473A36}" type="pres">
      <dgm:prSet presAssocID="{C089C8A9-C499-4866-9390-53F79D7C7D7B}" presName="bgRect" presStyleLbl="bgShp" presStyleIdx="5" presStyleCnt="7"/>
      <dgm:spPr/>
    </dgm:pt>
    <dgm:pt modelId="{65C66414-E594-416E-ACF4-B43BC4065B09}" type="pres">
      <dgm:prSet presAssocID="{C089C8A9-C499-4866-9390-53F79D7C7D7B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wer"/>
        </a:ext>
      </dgm:extLst>
    </dgm:pt>
    <dgm:pt modelId="{5216ABF4-B82C-40DF-8333-8E2A9DF43AFA}" type="pres">
      <dgm:prSet presAssocID="{C089C8A9-C499-4866-9390-53F79D7C7D7B}" presName="spaceRect" presStyleCnt="0"/>
      <dgm:spPr/>
    </dgm:pt>
    <dgm:pt modelId="{4C3A5CA3-1612-415F-9B84-62814829A7F9}" type="pres">
      <dgm:prSet presAssocID="{C089C8A9-C499-4866-9390-53F79D7C7D7B}" presName="parTx" presStyleLbl="revTx" presStyleIdx="5" presStyleCnt="7">
        <dgm:presLayoutVars>
          <dgm:chMax val="0"/>
          <dgm:chPref val="0"/>
        </dgm:presLayoutVars>
      </dgm:prSet>
      <dgm:spPr/>
    </dgm:pt>
    <dgm:pt modelId="{258242D1-5B4F-46B4-8204-552A920E2F24}" type="pres">
      <dgm:prSet presAssocID="{A36153DF-0CE1-4D94-B49A-0A6E4DA633C7}" presName="sibTrans" presStyleCnt="0"/>
      <dgm:spPr/>
    </dgm:pt>
    <dgm:pt modelId="{75201459-CBF8-4C1A-B802-F6B878D7D20E}" type="pres">
      <dgm:prSet presAssocID="{9A3D2579-BB44-46F5-A790-F40E8C9E23C7}" presName="compNode" presStyleCnt="0"/>
      <dgm:spPr/>
    </dgm:pt>
    <dgm:pt modelId="{66EF8B72-5357-49D2-8A69-AC191D0E6209}" type="pres">
      <dgm:prSet presAssocID="{9A3D2579-BB44-46F5-A790-F40E8C9E23C7}" presName="bgRect" presStyleLbl="bgShp" presStyleIdx="6" presStyleCnt="7"/>
      <dgm:spPr/>
    </dgm:pt>
    <dgm:pt modelId="{A72A084C-8E2D-4BD0-9B84-9684925E02B6}" type="pres">
      <dgm:prSet presAssocID="{9A3D2579-BB44-46F5-A790-F40E8C9E23C7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 Setting"/>
        </a:ext>
      </dgm:extLst>
    </dgm:pt>
    <dgm:pt modelId="{44EF1119-6675-4E3B-9A16-D09670FEFDEA}" type="pres">
      <dgm:prSet presAssocID="{9A3D2579-BB44-46F5-A790-F40E8C9E23C7}" presName="spaceRect" presStyleCnt="0"/>
      <dgm:spPr/>
    </dgm:pt>
    <dgm:pt modelId="{35BF2732-6767-4D5C-84A3-F31C0320252A}" type="pres">
      <dgm:prSet presAssocID="{9A3D2579-BB44-46F5-A790-F40E8C9E23C7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E3E50A08-F616-4F66-AE9C-B27F5F5C1D05}" type="presOf" srcId="{C49C27D1-5F61-4677-AA27-36ECEB08F6C4}" destId="{D26A3D5B-079F-4980-B105-54F02F556286}" srcOrd="0" destOrd="0" presId="urn:microsoft.com/office/officeart/2018/2/layout/IconVerticalSolidList"/>
    <dgm:cxn modelId="{F15B8A0F-8AA0-43D8-B189-0C24488612FB}" type="presOf" srcId="{C089C8A9-C499-4866-9390-53F79D7C7D7B}" destId="{4C3A5CA3-1612-415F-9B84-62814829A7F9}" srcOrd="0" destOrd="0" presId="urn:microsoft.com/office/officeart/2018/2/layout/IconVerticalSolidList"/>
    <dgm:cxn modelId="{DC5A0324-BA45-4B95-924F-F71C2D6FCCF9}" type="presOf" srcId="{4FF001D2-196B-4E20-9429-7FD98E15EB2C}" destId="{E0F40D89-8537-4E4E-AB2E-CC174ABF9267}" srcOrd="0" destOrd="0" presId="urn:microsoft.com/office/officeart/2018/2/layout/IconVerticalSolidList"/>
    <dgm:cxn modelId="{B4171549-2112-45EE-B784-49C434238643}" srcId="{4FF001D2-196B-4E20-9429-7FD98E15EB2C}" destId="{4B32665D-A1C5-45B9-9CFE-73F35883A196}" srcOrd="1" destOrd="0" parTransId="{C18E41B1-B9CF-453B-97DD-88EBEF1C3F68}" sibTransId="{378BD6F4-A1BB-4AA0-9236-4D20D58D15E3}"/>
    <dgm:cxn modelId="{E257B54C-9294-46FA-B5BD-94541C02C2DB}" srcId="{4FF001D2-196B-4E20-9429-7FD98E15EB2C}" destId="{740BA278-420E-4A61-AF68-0CCB52A90F81}" srcOrd="0" destOrd="0" parTransId="{39052CC0-1005-4ADA-B024-EDF8704F2A68}" sibTransId="{5A55E651-8843-411C-A283-99630E40110E}"/>
    <dgm:cxn modelId="{C0440A85-7184-4FA6-A92B-FB95BAAF2450}" srcId="{4FF001D2-196B-4E20-9429-7FD98E15EB2C}" destId="{C089C8A9-C499-4866-9390-53F79D7C7D7B}" srcOrd="5" destOrd="0" parTransId="{AF5971E6-3758-4701-BCE4-50D8EB20A737}" sibTransId="{A36153DF-0CE1-4D94-B49A-0A6E4DA633C7}"/>
    <dgm:cxn modelId="{46B0529F-87A2-48CE-B4D2-29D77402741C}" type="presOf" srcId="{C501E154-27C6-4B2B-8DCE-CB9466D3C75E}" destId="{C7FACBEB-1A94-419F-BA27-D10DB7DD2199}" srcOrd="0" destOrd="0" presId="urn:microsoft.com/office/officeart/2018/2/layout/IconVerticalSolidList"/>
    <dgm:cxn modelId="{BB0D47B2-2452-4BAF-AED2-DC78B59F23F8}" type="presOf" srcId="{4B32665D-A1C5-45B9-9CFE-73F35883A196}" destId="{C05EDDAE-C3E3-426A-9926-C7D5983C5DE0}" srcOrd="0" destOrd="0" presId="urn:microsoft.com/office/officeart/2018/2/layout/IconVerticalSolidList"/>
    <dgm:cxn modelId="{47A1EDC3-E666-40A1-9B67-94FDBA3AE42D}" srcId="{4FF001D2-196B-4E20-9429-7FD98E15EB2C}" destId="{C49C27D1-5F61-4677-AA27-36ECEB08F6C4}" srcOrd="2" destOrd="0" parTransId="{8F17168C-27FD-4E81-8504-13827C14A92C}" sibTransId="{99D2BB67-7540-45FB-AC71-1418DDD80134}"/>
    <dgm:cxn modelId="{4C1007D1-44E5-4772-B595-6779CD25A8D0}" srcId="{4FF001D2-196B-4E20-9429-7FD98E15EB2C}" destId="{C501E154-27C6-4B2B-8DCE-CB9466D3C75E}" srcOrd="4" destOrd="0" parTransId="{1647F173-0E1F-4D46-AFED-7C6D10EDB829}" sibTransId="{620C9082-DD40-4699-BE34-AC40B6DD0B9E}"/>
    <dgm:cxn modelId="{6F8A34DA-130A-416A-A4C7-3A2948BCAE03}" srcId="{4FF001D2-196B-4E20-9429-7FD98E15EB2C}" destId="{9A3D2579-BB44-46F5-A790-F40E8C9E23C7}" srcOrd="6" destOrd="0" parTransId="{CFCDF10C-87AF-4103-AED5-FB1B5AA49368}" sibTransId="{D0DCB471-6394-4D6C-A626-D373644585E6}"/>
    <dgm:cxn modelId="{CBA09AE3-610E-456E-8E7F-C11AEBC982FC}" type="presOf" srcId="{9A3D2579-BB44-46F5-A790-F40E8C9E23C7}" destId="{35BF2732-6767-4D5C-84A3-F31C0320252A}" srcOrd="0" destOrd="0" presId="urn:microsoft.com/office/officeart/2018/2/layout/IconVerticalSolidList"/>
    <dgm:cxn modelId="{27D78BEC-3B79-4B5C-AD0C-290A908BFFE2}" type="presOf" srcId="{5F49AEED-EDB5-4A46-B2F2-D496EFB093D4}" destId="{EB19A131-184B-4B5D-803D-1CB7BB3D3015}" srcOrd="0" destOrd="0" presId="urn:microsoft.com/office/officeart/2018/2/layout/IconVerticalSolidList"/>
    <dgm:cxn modelId="{44A5D2ED-2269-40CB-BC20-F44ACCFCFA1D}" type="presOf" srcId="{740BA278-420E-4A61-AF68-0CCB52A90F81}" destId="{E2D5BFF5-C215-4893-BCAF-E720BFD52AFD}" srcOrd="0" destOrd="0" presId="urn:microsoft.com/office/officeart/2018/2/layout/IconVerticalSolidList"/>
    <dgm:cxn modelId="{2F9075FC-FEB9-4C37-B305-653FC8508D59}" srcId="{4FF001D2-196B-4E20-9429-7FD98E15EB2C}" destId="{5F49AEED-EDB5-4A46-B2F2-D496EFB093D4}" srcOrd="3" destOrd="0" parTransId="{69956C8F-6568-4085-9F75-A4DA52017D7C}" sibTransId="{7321D116-AF8E-44EE-9A19-C0921694C8ED}"/>
    <dgm:cxn modelId="{49AE883C-E158-42CC-8B3D-03CDFD2579DA}" type="presParOf" srcId="{E0F40D89-8537-4E4E-AB2E-CC174ABF9267}" destId="{15F065C4-D353-4492-8F50-7C19C345F949}" srcOrd="0" destOrd="0" presId="urn:microsoft.com/office/officeart/2018/2/layout/IconVerticalSolidList"/>
    <dgm:cxn modelId="{A9D1AE9E-5829-4D6A-AA6E-25F69AF1C13F}" type="presParOf" srcId="{15F065C4-D353-4492-8F50-7C19C345F949}" destId="{D1B8172C-602D-4CD0-ACF5-57F2887D74F6}" srcOrd="0" destOrd="0" presId="urn:microsoft.com/office/officeart/2018/2/layout/IconVerticalSolidList"/>
    <dgm:cxn modelId="{2082FC78-0B8B-4434-B793-AC9FF9E5FC68}" type="presParOf" srcId="{15F065C4-D353-4492-8F50-7C19C345F949}" destId="{2637836F-C0A3-40EE-BD50-59AF3A191D08}" srcOrd="1" destOrd="0" presId="urn:microsoft.com/office/officeart/2018/2/layout/IconVerticalSolidList"/>
    <dgm:cxn modelId="{6CCFC064-F16F-4D37-A544-8FCBBA84579A}" type="presParOf" srcId="{15F065C4-D353-4492-8F50-7C19C345F949}" destId="{853F597D-6597-4510-949B-6CDF8F244C1C}" srcOrd="2" destOrd="0" presId="urn:microsoft.com/office/officeart/2018/2/layout/IconVerticalSolidList"/>
    <dgm:cxn modelId="{EB8460F5-5BBC-49BE-B38A-D207AF99D5D3}" type="presParOf" srcId="{15F065C4-D353-4492-8F50-7C19C345F949}" destId="{E2D5BFF5-C215-4893-BCAF-E720BFD52AFD}" srcOrd="3" destOrd="0" presId="urn:microsoft.com/office/officeart/2018/2/layout/IconVerticalSolidList"/>
    <dgm:cxn modelId="{E206F65E-CF3B-4A13-BE30-8A3F0A073B4F}" type="presParOf" srcId="{E0F40D89-8537-4E4E-AB2E-CC174ABF9267}" destId="{791AA10A-58D1-413D-9B73-565B8879BEE3}" srcOrd="1" destOrd="0" presId="urn:microsoft.com/office/officeart/2018/2/layout/IconVerticalSolidList"/>
    <dgm:cxn modelId="{E7BEC182-A024-43C3-B19A-E1725D0C070D}" type="presParOf" srcId="{E0F40D89-8537-4E4E-AB2E-CC174ABF9267}" destId="{184359CC-288E-46FF-9E12-F7D24F58A2E6}" srcOrd="2" destOrd="0" presId="urn:microsoft.com/office/officeart/2018/2/layout/IconVerticalSolidList"/>
    <dgm:cxn modelId="{8D46E7E5-CD19-4A2C-B648-27E810ED876B}" type="presParOf" srcId="{184359CC-288E-46FF-9E12-F7D24F58A2E6}" destId="{8668B49C-D9A2-49EC-ACD5-4DBAEEE69004}" srcOrd="0" destOrd="0" presId="urn:microsoft.com/office/officeart/2018/2/layout/IconVerticalSolidList"/>
    <dgm:cxn modelId="{FF00454E-7D2D-4189-AFD1-35D82AF700C0}" type="presParOf" srcId="{184359CC-288E-46FF-9E12-F7D24F58A2E6}" destId="{F6DA3BB3-4BA1-4478-ABCD-36024592F7F7}" srcOrd="1" destOrd="0" presId="urn:microsoft.com/office/officeart/2018/2/layout/IconVerticalSolidList"/>
    <dgm:cxn modelId="{241D4BBD-A40B-46FB-99EA-DE5411C9579C}" type="presParOf" srcId="{184359CC-288E-46FF-9E12-F7D24F58A2E6}" destId="{FB89DD9D-99C9-4C8A-A2AF-779D8C6B6BA8}" srcOrd="2" destOrd="0" presId="urn:microsoft.com/office/officeart/2018/2/layout/IconVerticalSolidList"/>
    <dgm:cxn modelId="{8BB793E6-BB72-4382-8EA0-4D85B9F99591}" type="presParOf" srcId="{184359CC-288E-46FF-9E12-F7D24F58A2E6}" destId="{C05EDDAE-C3E3-426A-9926-C7D5983C5DE0}" srcOrd="3" destOrd="0" presId="urn:microsoft.com/office/officeart/2018/2/layout/IconVerticalSolidList"/>
    <dgm:cxn modelId="{D0821296-0A82-47EA-A009-450992377C46}" type="presParOf" srcId="{E0F40D89-8537-4E4E-AB2E-CC174ABF9267}" destId="{C64D04A2-6426-425C-AB18-03F62FE880C2}" srcOrd="3" destOrd="0" presId="urn:microsoft.com/office/officeart/2018/2/layout/IconVerticalSolidList"/>
    <dgm:cxn modelId="{703D54DB-EB07-489B-9093-B2705BA02301}" type="presParOf" srcId="{E0F40D89-8537-4E4E-AB2E-CC174ABF9267}" destId="{D4C020F7-8CAC-4A2C-9151-CDF865A3508A}" srcOrd="4" destOrd="0" presId="urn:microsoft.com/office/officeart/2018/2/layout/IconVerticalSolidList"/>
    <dgm:cxn modelId="{69E8A3A5-E8FB-4F21-AF56-7257972F2035}" type="presParOf" srcId="{D4C020F7-8CAC-4A2C-9151-CDF865A3508A}" destId="{C6846686-FCC4-4AE5-A725-16CCACB9083F}" srcOrd="0" destOrd="0" presId="urn:microsoft.com/office/officeart/2018/2/layout/IconVerticalSolidList"/>
    <dgm:cxn modelId="{29FE43E4-A290-46B5-9443-CAA1F17F7BA8}" type="presParOf" srcId="{D4C020F7-8CAC-4A2C-9151-CDF865A3508A}" destId="{7D91B3A7-CCA0-465E-A2DE-2CA4CECC2A64}" srcOrd="1" destOrd="0" presId="urn:microsoft.com/office/officeart/2018/2/layout/IconVerticalSolidList"/>
    <dgm:cxn modelId="{6E8C2BA6-E063-4682-AF20-AD489E73552C}" type="presParOf" srcId="{D4C020F7-8CAC-4A2C-9151-CDF865A3508A}" destId="{BA8187AF-AAFF-406E-932F-78C38C09EC35}" srcOrd="2" destOrd="0" presId="urn:microsoft.com/office/officeart/2018/2/layout/IconVerticalSolidList"/>
    <dgm:cxn modelId="{0ED75A44-B47A-4CDD-92A7-796FBD45826A}" type="presParOf" srcId="{D4C020F7-8CAC-4A2C-9151-CDF865A3508A}" destId="{D26A3D5B-079F-4980-B105-54F02F556286}" srcOrd="3" destOrd="0" presId="urn:microsoft.com/office/officeart/2018/2/layout/IconVerticalSolidList"/>
    <dgm:cxn modelId="{106B8D01-9A0C-4A76-9B1C-F6BAB6537F72}" type="presParOf" srcId="{E0F40D89-8537-4E4E-AB2E-CC174ABF9267}" destId="{9E59A097-985F-4264-8EEB-E39A7556EF3F}" srcOrd="5" destOrd="0" presId="urn:microsoft.com/office/officeart/2018/2/layout/IconVerticalSolidList"/>
    <dgm:cxn modelId="{6E11B321-1FB5-49F4-AFE1-B0B888A37EAF}" type="presParOf" srcId="{E0F40D89-8537-4E4E-AB2E-CC174ABF9267}" destId="{ED4D9AA6-1F24-4540-B27F-DC769333CF3E}" srcOrd="6" destOrd="0" presId="urn:microsoft.com/office/officeart/2018/2/layout/IconVerticalSolidList"/>
    <dgm:cxn modelId="{FA7AC516-EC35-49CB-B100-1EEC9FB05E9D}" type="presParOf" srcId="{ED4D9AA6-1F24-4540-B27F-DC769333CF3E}" destId="{19F2A786-FBFF-410E-A21C-BD1AA57984BF}" srcOrd="0" destOrd="0" presId="urn:microsoft.com/office/officeart/2018/2/layout/IconVerticalSolidList"/>
    <dgm:cxn modelId="{D16EC069-C100-4F2A-BC6B-FE736837A89E}" type="presParOf" srcId="{ED4D9AA6-1F24-4540-B27F-DC769333CF3E}" destId="{2A607308-7B70-4EC2-9598-9CD872DF6DC7}" srcOrd="1" destOrd="0" presId="urn:microsoft.com/office/officeart/2018/2/layout/IconVerticalSolidList"/>
    <dgm:cxn modelId="{794B993B-6DE1-4609-9358-53F94FF73B21}" type="presParOf" srcId="{ED4D9AA6-1F24-4540-B27F-DC769333CF3E}" destId="{0935991E-6B1E-4B2F-B67F-FA118F0B9D69}" srcOrd="2" destOrd="0" presId="urn:microsoft.com/office/officeart/2018/2/layout/IconVerticalSolidList"/>
    <dgm:cxn modelId="{B5500808-A919-432E-AC3C-1F06EC11FFE5}" type="presParOf" srcId="{ED4D9AA6-1F24-4540-B27F-DC769333CF3E}" destId="{EB19A131-184B-4B5D-803D-1CB7BB3D3015}" srcOrd="3" destOrd="0" presId="urn:microsoft.com/office/officeart/2018/2/layout/IconVerticalSolidList"/>
    <dgm:cxn modelId="{E4B6E735-2EB1-429B-9A8A-299A0B5E7346}" type="presParOf" srcId="{E0F40D89-8537-4E4E-AB2E-CC174ABF9267}" destId="{B6E1103A-6A09-4F7B-A5FE-685748CE8158}" srcOrd="7" destOrd="0" presId="urn:microsoft.com/office/officeart/2018/2/layout/IconVerticalSolidList"/>
    <dgm:cxn modelId="{7ED0CD9D-84BB-40DD-AD1A-7A4CCEF86739}" type="presParOf" srcId="{E0F40D89-8537-4E4E-AB2E-CC174ABF9267}" destId="{FF76400E-54E3-453D-B130-E5BA8A99C1D5}" srcOrd="8" destOrd="0" presId="urn:microsoft.com/office/officeart/2018/2/layout/IconVerticalSolidList"/>
    <dgm:cxn modelId="{BED0633F-7620-4789-B20E-C66FA61D4552}" type="presParOf" srcId="{FF76400E-54E3-453D-B130-E5BA8A99C1D5}" destId="{78B7F346-43D0-4FDC-B7C1-CEEB2EB1EA40}" srcOrd="0" destOrd="0" presId="urn:microsoft.com/office/officeart/2018/2/layout/IconVerticalSolidList"/>
    <dgm:cxn modelId="{247BB9EB-00C2-4856-9E21-B5ECC14D871B}" type="presParOf" srcId="{FF76400E-54E3-453D-B130-E5BA8A99C1D5}" destId="{8E6ED357-1BFD-4407-B209-0DD5A2D04FB0}" srcOrd="1" destOrd="0" presId="urn:microsoft.com/office/officeart/2018/2/layout/IconVerticalSolidList"/>
    <dgm:cxn modelId="{AF7A83D0-4384-4266-B097-1106256FF0A6}" type="presParOf" srcId="{FF76400E-54E3-453D-B130-E5BA8A99C1D5}" destId="{CBD2A401-44C7-4F61-9C4E-CF9525A78E9F}" srcOrd="2" destOrd="0" presId="urn:microsoft.com/office/officeart/2018/2/layout/IconVerticalSolidList"/>
    <dgm:cxn modelId="{672F9270-3F1D-4E3A-8870-DC109FC72B56}" type="presParOf" srcId="{FF76400E-54E3-453D-B130-E5BA8A99C1D5}" destId="{C7FACBEB-1A94-419F-BA27-D10DB7DD2199}" srcOrd="3" destOrd="0" presId="urn:microsoft.com/office/officeart/2018/2/layout/IconVerticalSolidList"/>
    <dgm:cxn modelId="{01EFE210-3387-4EAA-8C3F-4683D9177A81}" type="presParOf" srcId="{E0F40D89-8537-4E4E-AB2E-CC174ABF9267}" destId="{0020E3EF-804C-4EF9-A3D9-B94951E43050}" srcOrd="9" destOrd="0" presId="urn:microsoft.com/office/officeart/2018/2/layout/IconVerticalSolidList"/>
    <dgm:cxn modelId="{A8DA792A-E04A-4586-834E-2A7518DBAA89}" type="presParOf" srcId="{E0F40D89-8537-4E4E-AB2E-CC174ABF9267}" destId="{D613417F-1664-4437-8312-34215B5FBE1F}" srcOrd="10" destOrd="0" presId="urn:microsoft.com/office/officeart/2018/2/layout/IconVerticalSolidList"/>
    <dgm:cxn modelId="{14358EB2-8B2C-4AD6-AF66-4F70D1F939FE}" type="presParOf" srcId="{D613417F-1664-4437-8312-34215B5FBE1F}" destId="{6A2C7330-634B-4A9B-A3F8-E546A6473A36}" srcOrd="0" destOrd="0" presId="urn:microsoft.com/office/officeart/2018/2/layout/IconVerticalSolidList"/>
    <dgm:cxn modelId="{BEBCAEA5-7DF6-4334-85CE-63C7F60EE2B3}" type="presParOf" srcId="{D613417F-1664-4437-8312-34215B5FBE1F}" destId="{65C66414-E594-416E-ACF4-B43BC4065B09}" srcOrd="1" destOrd="0" presId="urn:microsoft.com/office/officeart/2018/2/layout/IconVerticalSolidList"/>
    <dgm:cxn modelId="{9AA6A312-F630-4736-8B45-45307CF3160B}" type="presParOf" srcId="{D613417F-1664-4437-8312-34215B5FBE1F}" destId="{5216ABF4-B82C-40DF-8333-8E2A9DF43AFA}" srcOrd="2" destOrd="0" presId="urn:microsoft.com/office/officeart/2018/2/layout/IconVerticalSolidList"/>
    <dgm:cxn modelId="{30EF4923-C1C4-4162-8C87-DDDCB37B2091}" type="presParOf" srcId="{D613417F-1664-4437-8312-34215B5FBE1F}" destId="{4C3A5CA3-1612-415F-9B84-62814829A7F9}" srcOrd="3" destOrd="0" presId="urn:microsoft.com/office/officeart/2018/2/layout/IconVerticalSolidList"/>
    <dgm:cxn modelId="{FA32AC10-AC78-4155-87BE-B48DAD08FE87}" type="presParOf" srcId="{E0F40D89-8537-4E4E-AB2E-CC174ABF9267}" destId="{258242D1-5B4F-46B4-8204-552A920E2F24}" srcOrd="11" destOrd="0" presId="urn:microsoft.com/office/officeart/2018/2/layout/IconVerticalSolidList"/>
    <dgm:cxn modelId="{30B02D57-3BD1-4933-A278-3B8AE6624290}" type="presParOf" srcId="{E0F40D89-8537-4E4E-AB2E-CC174ABF9267}" destId="{75201459-CBF8-4C1A-B802-F6B878D7D20E}" srcOrd="12" destOrd="0" presId="urn:microsoft.com/office/officeart/2018/2/layout/IconVerticalSolidList"/>
    <dgm:cxn modelId="{25DDDC48-3F89-4825-8BE8-EF7B03F65B5F}" type="presParOf" srcId="{75201459-CBF8-4C1A-B802-F6B878D7D20E}" destId="{66EF8B72-5357-49D2-8A69-AC191D0E6209}" srcOrd="0" destOrd="0" presId="urn:microsoft.com/office/officeart/2018/2/layout/IconVerticalSolidList"/>
    <dgm:cxn modelId="{A8C1ABBA-2D51-4B46-B774-3ACBD9E3F8D9}" type="presParOf" srcId="{75201459-CBF8-4C1A-B802-F6B878D7D20E}" destId="{A72A084C-8E2D-4BD0-9B84-9684925E02B6}" srcOrd="1" destOrd="0" presId="urn:microsoft.com/office/officeart/2018/2/layout/IconVerticalSolidList"/>
    <dgm:cxn modelId="{4BE3C393-2C58-4194-B4FB-7E9E522EE706}" type="presParOf" srcId="{75201459-CBF8-4C1A-B802-F6B878D7D20E}" destId="{44EF1119-6675-4E3B-9A16-D09670FEFDEA}" srcOrd="2" destOrd="0" presId="urn:microsoft.com/office/officeart/2018/2/layout/IconVerticalSolidList"/>
    <dgm:cxn modelId="{9EA574E7-E1EB-4A41-896F-01F09DDA427F}" type="presParOf" srcId="{75201459-CBF8-4C1A-B802-F6B878D7D20E}" destId="{35BF2732-6767-4D5C-84A3-F31C0320252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2DCDBE1-6FD3-4C05-91A3-0BCBDFC80D6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99D9284-A748-4789-82F3-6B4A37989024}">
      <dgm:prSet/>
      <dgm:spPr/>
      <dgm:t>
        <a:bodyPr/>
        <a:lstStyle/>
        <a:p>
          <a:r>
            <a:rPr lang="en-US"/>
            <a:t>Be open to changing guidelines</a:t>
          </a:r>
        </a:p>
      </dgm:t>
    </dgm:pt>
    <dgm:pt modelId="{915431B6-08BD-4541-970D-5C5BF0D0C0DC}" type="parTrans" cxnId="{5D53ACF0-1CA1-4DD7-A412-B1761E33FD4A}">
      <dgm:prSet/>
      <dgm:spPr/>
      <dgm:t>
        <a:bodyPr/>
        <a:lstStyle/>
        <a:p>
          <a:endParaRPr lang="en-US"/>
        </a:p>
      </dgm:t>
    </dgm:pt>
    <dgm:pt modelId="{6F115240-312A-4433-BC35-65BE9ED1157D}" type="sibTrans" cxnId="{5D53ACF0-1CA1-4DD7-A412-B1761E33FD4A}">
      <dgm:prSet/>
      <dgm:spPr/>
      <dgm:t>
        <a:bodyPr/>
        <a:lstStyle/>
        <a:p>
          <a:endParaRPr lang="en-US"/>
        </a:p>
      </dgm:t>
    </dgm:pt>
    <dgm:pt modelId="{87273BBC-4E82-4BEF-A3BE-1691616E519A}">
      <dgm:prSet/>
      <dgm:spPr/>
      <dgm:t>
        <a:bodyPr/>
        <a:lstStyle/>
        <a:p>
          <a:r>
            <a:rPr lang="en-US"/>
            <a:t>Ask questions</a:t>
          </a:r>
        </a:p>
      </dgm:t>
    </dgm:pt>
    <dgm:pt modelId="{F8F207E2-D79C-46E5-A9C2-F5BFAF9C7CDA}" type="parTrans" cxnId="{AFADAA4A-FB00-4DC2-9A7E-759B7290718C}">
      <dgm:prSet/>
      <dgm:spPr/>
      <dgm:t>
        <a:bodyPr/>
        <a:lstStyle/>
        <a:p>
          <a:endParaRPr lang="en-US"/>
        </a:p>
      </dgm:t>
    </dgm:pt>
    <dgm:pt modelId="{BDB50A4E-0A51-42DC-BB79-9E0BDDB46257}" type="sibTrans" cxnId="{AFADAA4A-FB00-4DC2-9A7E-759B7290718C}">
      <dgm:prSet/>
      <dgm:spPr/>
      <dgm:t>
        <a:bodyPr/>
        <a:lstStyle/>
        <a:p>
          <a:endParaRPr lang="en-US"/>
        </a:p>
      </dgm:t>
    </dgm:pt>
    <dgm:pt modelId="{844F0C30-8CA5-43A5-97CC-A0C9D714E65A}">
      <dgm:prSet/>
      <dgm:spPr/>
      <dgm:t>
        <a:bodyPr/>
        <a:lstStyle/>
        <a:p>
          <a:r>
            <a:rPr lang="en-US"/>
            <a:t>We are all learning this shift together</a:t>
          </a:r>
        </a:p>
      </dgm:t>
    </dgm:pt>
    <dgm:pt modelId="{CD689BAD-EF25-41F4-B162-F4587A660801}" type="parTrans" cxnId="{25B2B823-060D-4460-A2F2-472C2C97B4B3}">
      <dgm:prSet/>
      <dgm:spPr/>
      <dgm:t>
        <a:bodyPr/>
        <a:lstStyle/>
        <a:p>
          <a:endParaRPr lang="en-US"/>
        </a:p>
      </dgm:t>
    </dgm:pt>
    <dgm:pt modelId="{27EEB094-BC8B-4360-9776-947CCE64FE81}" type="sibTrans" cxnId="{25B2B823-060D-4460-A2F2-472C2C97B4B3}">
      <dgm:prSet/>
      <dgm:spPr/>
      <dgm:t>
        <a:bodyPr/>
        <a:lstStyle/>
        <a:p>
          <a:endParaRPr lang="en-US"/>
        </a:p>
      </dgm:t>
    </dgm:pt>
    <dgm:pt modelId="{36DF4ED1-5F81-43EB-9880-18A4DDA7BDFB}" type="pres">
      <dgm:prSet presAssocID="{82DCDBE1-6FD3-4C05-91A3-0BCBDFC80D60}" presName="root" presStyleCnt="0">
        <dgm:presLayoutVars>
          <dgm:dir/>
          <dgm:resizeHandles val="exact"/>
        </dgm:presLayoutVars>
      </dgm:prSet>
      <dgm:spPr/>
    </dgm:pt>
    <dgm:pt modelId="{8F869177-01A4-4037-8633-963BAF4EEC13}" type="pres">
      <dgm:prSet presAssocID="{E99D9284-A748-4789-82F3-6B4A37989024}" presName="compNode" presStyleCnt="0"/>
      <dgm:spPr/>
    </dgm:pt>
    <dgm:pt modelId="{7410AFFE-7225-4C38-829F-BED953D31948}" type="pres">
      <dgm:prSet presAssocID="{E99D9284-A748-4789-82F3-6B4A3798902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66033B54-0E10-4D8C-A1DB-D8D70AD88AFE}" type="pres">
      <dgm:prSet presAssocID="{E99D9284-A748-4789-82F3-6B4A37989024}" presName="spaceRect" presStyleCnt="0"/>
      <dgm:spPr/>
    </dgm:pt>
    <dgm:pt modelId="{289716F4-D46B-4C6D-A4AA-3519E6075CA0}" type="pres">
      <dgm:prSet presAssocID="{E99D9284-A748-4789-82F3-6B4A37989024}" presName="textRect" presStyleLbl="revTx" presStyleIdx="0" presStyleCnt="3">
        <dgm:presLayoutVars>
          <dgm:chMax val="1"/>
          <dgm:chPref val="1"/>
        </dgm:presLayoutVars>
      </dgm:prSet>
      <dgm:spPr/>
    </dgm:pt>
    <dgm:pt modelId="{44EDCD17-CB8A-4643-A423-19DE636A3276}" type="pres">
      <dgm:prSet presAssocID="{6F115240-312A-4433-BC35-65BE9ED1157D}" presName="sibTrans" presStyleCnt="0"/>
      <dgm:spPr/>
    </dgm:pt>
    <dgm:pt modelId="{86763C73-F320-4247-A388-EA439D797837}" type="pres">
      <dgm:prSet presAssocID="{87273BBC-4E82-4BEF-A3BE-1691616E519A}" presName="compNode" presStyleCnt="0"/>
      <dgm:spPr/>
    </dgm:pt>
    <dgm:pt modelId="{5B7B74FD-4769-459B-8E76-4A559B9177E4}" type="pres">
      <dgm:prSet presAssocID="{87273BBC-4E82-4BEF-A3BE-1691616E519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0D453D35-F690-4D07-A7F4-2826B7EC25B2}" type="pres">
      <dgm:prSet presAssocID="{87273BBC-4E82-4BEF-A3BE-1691616E519A}" presName="spaceRect" presStyleCnt="0"/>
      <dgm:spPr/>
    </dgm:pt>
    <dgm:pt modelId="{2512A82A-700E-44C7-BE22-3D8C2AEFCB77}" type="pres">
      <dgm:prSet presAssocID="{87273BBC-4E82-4BEF-A3BE-1691616E519A}" presName="textRect" presStyleLbl="revTx" presStyleIdx="1" presStyleCnt="3">
        <dgm:presLayoutVars>
          <dgm:chMax val="1"/>
          <dgm:chPref val="1"/>
        </dgm:presLayoutVars>
      </dgm:prSet>
      <dgm:spPr/>
    </dgm:pt>
    <dgm:pt modelId="{17960CB1-05B6-4015-A4D7-886BF1E80289}" type="pres">
      <dgm:prSet presAssocID="{BDB50A4E-0A51-42DC-BB79-9E0BDDB46257}" presName="sibTrans" presStyleCnt="0"/>
      <dgm:spPr/>
    </dgm:pt>
    <dgm:pt modelId="{9B0BE20A-92CF-48E5-AC7B-7F5B6017C167}" type="pres">
      <dgm:prSet presAssocID="{844F0C30-8CA5-43A5-97CC-A0C9D714E65A}" presName="compNode" presStyleCnt="0"/>
      <dgm:spPr/>
    </dgm:pt>
    <dgm:pt modelId="{529CAFDE-1F17-484D-B905-F2E1777521F0}" type="pres">
      <dgm:prSet presAssocID="{844F0C30-8CA5-43A5-97CC-A0C9D714E65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9539CF75-A168-486E-B69B-FC8DED7F8094}" type="pres">
      <dgm:prSet presAssocID="{844F0C30-8CA5-43A5-97CC-A0C9D714E65A}" presName="spaceRect" presStyleCnt="0"/>
      <dgm:spPr/>
    </dgm:pt>
    <dgm:pt modelId="{C5379C5E-2BB6-4470-96AB-37C4151D09F3}" type="pres">
      <dgm:prSet presAssocID="{844F0C30-8CA5-43A5-97CC-A0C9D714E65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5B2B823-060D-4460-A2F2-472C2C97B4B3}" srcId="{82DCDBE1-6FD3-4C05-91A3-0BCBDFC80D60}" destId="{844F0C30-8CA5-43A5-97CC-A0C9D714E65A}" srcOrd="2" destOrd="0" parTransId="{CD689BAD-EF25-41F4-B162-F4587A660801}" sibTransId="{27EEB094-BC8B-4360-9776-947CCE64FE81}"/>
    <dgm:cxn modelId="{AFADAA4A-FB00-4DC2-9A7E-759B7290718C}" srcId="{82DCDBE1-6FD3-4C05-91A3-0BCBDFC80D60}" destId="{87273BBC-4E82-4BEF-A3BE-1691616E519A}" srcOrd="1" destOrd="0" parTransId="{F8F207E2-D79C-46E5-A9C2-F5BFAF9C7CDA}" sibTransId="{BDB50A4E-0A51-42DC-BB79-9E0BDDB46257}"/>
    <dgm:cxn modelId="{01B92D7F-0C9F-460D-BB45-9A824DA88EC9}" type="presOf" srcId="{E99D9284-A748-4789-82F3-6B4A37989024}" destId="{289716F4-D46B-4C6D-A4AA-3519E6075CA0}" srcOrd="0" destOrd="0" presId="urn:microsoft.com/office/officeart/2018/2/layout/IconLabelList"/>
    <dgm:cxn modelId="{0D73C882-F6A5-49CA-8D8A-1CF9274725B3}" type="presOf" srcId="{82DCDBE1-6FD3-4C05-91A3-0BCBDFC80D60}" destId="{36DF4ED1-5F81-43EB-9880-18A4DDA7BDFB}" srcOrd="0" destOrd="0" presId="urn:microsoft.com/office/officeart/2018/2/layout/IconLabelList"/>
    <dgm:cxn modelId="{D553B389-B697-4A6B-88DB-BFA262178B8B}" type="presOf" srcId="{87273BBC-4E82-4BEF-A3BE-1691616E519A}" destId="{2512A82A-700E-44C7-BE22-3D8C2AEFCB77}" srcOrd="0" destOrd="0" presId="urn:microsoft.com/office/officeart/2018/2/layout/IconLabelList"/>
    <dgm:cxn modelId="{5D53ACF0-1CA1-4DD7-A412-B1761E33FD4A}" srcId="{82DCDBE1-6FD3-4C05-91A3-0BCBDFC80D60}" destId="{E99D9284-A748-4789-82F3-6B4A37989024}" srcOrd="0" destOrd="0" parTransId="{915431B6-08BD-4541-970D-5C5BF0D0C0DC}" sibTransId="{6F115240-312A-4433-BC35-65BE9ED1157D}"/>
    <dgm:cxn modelId="{5CFA24FA-1B4E-4433-B30C-B15DC8AAF529}" type="presOf" srcId="{844F0C30-8CA5-43A5-97CC-A0C9D714E65A}" destId="{C5379C5E-2BB6-4470-96AB-37C4151D09F3}" srcOrd="0" destOrd="0" presId="urn:microsoft.com/office/officeart/2018/2/layout/IconLabelList"/>
    <dgm:cxn modelId="{201E6F19-B2C0-4B3A-A247-4A7D47C77870}" type="presParOf" srcId="{36DF4ED1-5F81-43EB-9880-18A4DDA7BDFB}" destId="{8F869177-01A4-4037-8633-963BAF4EEC13}" srcOrd="0" destOrd="0" presId="urn:microsoft.com/office/officeart/2018/2/layout/IconLabelList"/>
    <dgm:cxn modelId="{61F88030-864A-49BA-8AED-5529A70F35CF}" type="presParOf" srcId="{8F869177-01A4-4037-8633-963BAF4EEC13}" destId="{7410AFFE-7225-4C38-829F-BED953D31948}" srcOrd="0" destOrd="0" presId="urn:microsoft.com/office/officeart/2018/2/layout/IconLabelList"/>
    <dgm:cxn modelId="{BD975753-EAFF-44FA-A53D-B11E662126DB}" type="presParOf" srcId="{8F869177-01A4-4037-8633-963BAF4EEC13}" destId="{66033B54-0E10-4D8C-A1DB-D8D70AD88AFE}" srcOrd="1" destOrd="0" presId="urn:microsoft.com/office/officeart/2018/2/layout/IconLabelList"/>
    <dgm:cxn modelId="{40AE3DFB-1BF9-46C0-8BE0-23F0E4FE9E0B}" type="presParOf" srcId="{8F869177-01A4-4037-8633-963BAF4EEC13}" destId="{289716F4-D46B-4C6D-A4AA-3519E6075CA0}" srcOrd="2" destOrd="0" presId="urn:microsoft.com/office/officeart/2018/2/layout/IconLabelList"/>
    <dgm:cxn modelId="{CC8BBB17-62B5-4AD7-B02E-5B10181D8960}" type="presParOf" srcId="{36DF4ED1-5F81-43EB-9880-18A4DDA7BDFB}" destId="{44EDCD17-CB8A-4643-A423-19DE636A3276}" srcOrd="1" destOrd="0" presId="urn:microsoft.com/office/officeart/2018/2/layout/IconLabelList"/>
    <dgm:cxn modelId="{38151481-5783-4329-846C-FEF6301E23AE}" type="presParOf" srcId="{36DF4ED1-5F81-43EB-9880-18A4DDA7BDFB}" destId="{86763C73-F320-4247-A388-EA439D797837}" srcOrd="2" destOrd="0" presId="urn:microsoft.com/office/officeart/2018/2/layout/IconLabelList"/>
    <dgm:cxn modelId="{0F8984BD-DEA9-4EA4-AB15-694C447FFBD0}" type="presParOf" srcId="{86763C73-F320-4247-A388-EA439D797837}" destId="{5B7B74FD-4769-459B-8E76-4A559B9177E4}" srcOrd="0" destOrd="0" presId="urn:microsoft.com/office/officeart/2018/2/layout/IconLabelList"/>
    <dgm:cxn modelId="{0B5CDC42-620A-4D9E-91FA-4FC7159832C5}" type="presParOf" srcId="{86763C73-F320-4247-A388-EA439D797837}" destId="{0D453D35-F690-4D07-A7F4-2826B7EC25B2}" srcOrd="1" destOrd="0" presId="urn:microsoft.com/office/officeart/2018/2/layout/IconLabelList"/>
    <dgm:cxn modelId="{8056576A-FBE9-4D47-BEC1-335559C04B01}" type="presParOf" srcId="{86763C73-F320-4247-A388-EA439D797837}" destId="{2512A82A-700E-44C7-BE22-3D8C2AEFCB77}" srcOrd="2" destOrd="0" presId="urn:microsoft.com/office/officeart/2018/2/layout/IconLabelList"/>
    <dgm:cxn modelId="{04CDD426-5A42-4876-B1BD-0A33A972ACD8}" type="presParOf" srcId="{36DF4ED1-5F81-43EB-9880-18A4DDA7BDFB}" destId="{17960CB1-05B6-4015-A4D7-886BF1E80289}" srcOrd="3" destOrd="0" presId="urn:microsoft.com/office/officeart/2018/2/layout/IconLabelList"/>
    <dgm:cxn modelId="{D0F94ED1-7AB0-4AD7-88A0-99D03AB2A6E2}" type="presParOf" srcId="{36DF4ED1-5F81-43EB-9880-18A4DDA7BDFB}" destId="{9B0BE20A-92CF-48E5-AC7B-7F5B6017C167}" srcOrd="4" destOrd="0" presId="urn:microsoft.com/office/officeart/2018/2/layout/IconLabelList"/>
    <dgm:cxn modelId="{8F395F18-D17A-4559-98E1-5F9EFDF2F985}" type="presParOf" srcId="{9B0BE20A-92CF-48E5-AC7B-7F5B6017C167}" destId="{529CAFDE-1F17-484D-B905-F2E1777521F0}" srcOrd="0" destOrd="0" presId="urn:microsoft.com/office/officeart/2018/2/layout/IconLabelList"/>
    <dgm:cxn modelId="{EE76E27C-A36B-45CE-B96C-517E24279085}" type="presParOf" srcId="{9B0BE20A-92CF-48E5-AC7B-7F5B6017C167}" destId="{9539CF75-A168-486E-B69B-FC8DED7F8094}" srcOrd="1" destOrd="0" presId="urn:microsoft.com/office/officeart/2018/2/layout/IconLabelList"/>
    <dgm:cxn modelId="{AB818863-EFD9-47E6-B527-0A62DA270288}" type="presParOf" srcId="{9B0BE20A-92CF-48E5-AC7B-7F5B6017C167}" destId="{C5379C5E-2BB6-4470-96AB-37C4151D09F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8D3C1B-BFD2-4E30-BA92-87E9C6CF6F77}" type="doc">
      <dgm:prSet loTypeId="urn:microsoft.com/office/officeart/2005/8/layout/hierarchy1" loCatId="hierarchy" qsTypeId="urn:microsoft.com/office/officeart/2005/8/quickstyle/simple4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BCD6A887-CDE6-49FB-A667-B3B5DD0EA0A3}">
      <dgm:prSet/>
      <dgm:spPr/>
      <dgm:t>
        <a:bodyPr/>
        <a:lstStyle/>
        <a:p>
          <a:r>
            <a:rPr lang="en-US"/>
            <a:t>whenever possible, refrain from intermixing groups</a:t>
          </a:r>
        </a:p>
      </dgm:t>
    </dgm:pt>
    <dgm:pt modelId="{35B3666E-DAF0-44B4-928B-B2323844090C}" type="parTrans" cxnId="{F5F3A12C-8B91-4D2A-AA3E-736BBCA9B781}">
      <dgm:prSet/>
      <dgm:spPr/>
      <dgm:t>
        <a:bodyPr/>
        <a:lstStyle/>
        <a:p>
          <a:endParaRPr lang="en-US"/>
        </a:p>
      </dgm:t>
    </dgm:pt>
    <dgm:pt modelId="{0A8106B1-AA69-49A7-A2C6-C4966547D0BF}" type="sibTrans" cxnId="{F5F3A12C-8B91-4D2A-AA3E-736BBCA9B781}">
      <dgm:prSet/>
      <dgm:spPr/>
      <dgm:t>
        <a:bodyPr/>
        <a:lstStyle/>
        <a:p>
          <a:endParaRPr lang="en-US"/>
        </a:p>
      </dgm:t>
    </dgm:pt>
    <dgm:pt modelId="{EC1FABD9-059D-4008-84D8-681A577FBBB6}">
      <dgm:prSet/>
      <dgm:spPr/>
      <dgm:t>
        <a:bodyPr/>
        <a:lstStyle/>
        <a:p>
          <a:r>
            <a:rPr lang="en-US"/>
            <a:t>keep records of staff, volunteers, and participants that intermix. </a:t>
          </a:r>
        </a:p>
      </dgm:t>
    </dgm:pt>
    <dgm:pt modelId="{81A33264-3038-4095-A1ED-B8BB1389CEE8}" type="parTrans" cxnId="{EB8B3B75-CA6E-41AA-B3C6-3AFDED7CD6AE}">
      <dgm:prSet/>
      <dgm:spPr/>
      <dgm:t>
        <a:bodyPr/>
        <a:lstStyle/>
        <a:p>
          <a:endParaRPr lang="en-US"/>
        </a:p>
      </dgm:t>
    </dgm:pt>
    <dgm:pt modelId="{B996C6FD-7FAA-415D-A9F1-0115482D2129}" type="sibTrans" cxnId="{EB8B3B75-CA6E-41AA-B3C6-3AFDED7CD6AE}">
      <dgm:prSet/>
      <dgm:spPr/>
      <dgm:t>
        <a:bodyPr/>
        <a:lstStyle/>
        <a:p>
          <a:endParaRPr lang="en-US"/>
        </a:p>
      </dgm:t>
    </dgm:pt>
    <dgm:pt modelId="{7B911292-E240-4253-AF4E-118D47330781}">
      <dgm:prSet/>
      <dgm:spPr/>
      <dgm:t>
        <a:bodyPr/>
        <a:lstStyle/>
        <a:p>
          <a:r>
            <a:rPr lang="en-US"/>
            <a:t>plan for back-up staffing </a:t>
          </a:r>
        </a:p>
      </dgm:t>
    </dgm:pt>
    <dgm:pt modelId="{19E7A4CD-A250-4AE8-A9DE-C588726C2C02}" type="parTrans" cxnId="{85CA8F98-1942-4869-B085-7F47427C0F31}">
      <dgm:prSet/>
      <dgm:spPr/>
      <dgm:t>
        <a:bodyPr/>
        <a:lstStyle/>
        <a:p>
          <a:endParaRPr lang="en-US"/>
        </a:p>
      </dgm:t>
    </dgm:pt>
    <dgm:pt modelId="{129FEF21-BEED-49C8-B5F7-973D64CB5C1F}" type="sibTrans" cxnId="{85CA8F98-1942-4869-B085-7F47427C0F31}">
      <dgm:prSet/>
      <dgm:spPr/>
      <dgm:t>
        <a:bodyPr/>
        <a:lstStyle/>
        <a:p>
          <a:endParaRPr lang="en-US"/>
        </a:p>
      </dgm:t>
    </dgm:pt>
    <dgm:pt modelId="{ECD8F046-0C63-4A5B-95BF-80633FFC898B}">
      <dgm:prSet/>
      <dgm:spPr/>
      <dgm:t>
        <a:bodyPr/>
        <a:lstStyle/>
        <a:p>
          <a:r>
            <a:rPr lang="en-US"/>
            <a:t>outdoors and encourage participants to spread out</a:t>
          </a:r>
        </a:p>
      </dgm:t>
    </dgm:pt>
    <dgm:pt modelId="{58917F0F-10E9-4C83-B87C-ED9B018C659B}" type="parTrans" cxnId="{3E28BE3D-A016-4DC5-BF2A-68581270E660}">
      <dgm:prSet/>
      <dgm:spPr/>
      <dgm:t>
        <a:bodyPr/>
        <a:lstStyle/>
        <a:p>
          <a:endParaRPr lang="en-US"/>
        </a:p>
      </dgm:t>
    </dgm:pt>
    <dgm:pt modelId="{97CF6BD3-E5EE-4454-B335-5EA30A61BA35}" type="sibTrans" cxnId="{3E28BE3D-A016-4DC5-BF2A-68581270E660}">
      <dgm:prSet/>
      <dgm:spPr/>
      <dgm:t>
        <a:bodyPr/>
        <a:lstStyle/>
        <a:p>
          <a:endParaRPr lang="en-US"/>
        </a:p>
      </dgm:t>
    </dgm:pt>
    <dgm:pt modelId="{4DDD5E58-CA06-46F2-8BA6-D16E3D4CCE8D}" type="pres">
      <dgm:prSet presAssocID="{BA8D3C1B-BFD2-4E30-BA92-87E9C6CF6F7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E716425-F3A7-442D-80B6-97123A76D601}" type="pres">
      <dgm:prSet presAssocID="{BCD6A887-CDE6-49FB-A667-B3B5DD0EA0A3}" presName="hierRoot1" presStyleCnt="0"/>
      <dgm:spPr/>
    </dgm:pt>
    <dgm:pt modelId="{59027A4F-DDF9-4F0F-8EBE-7ADFECD8DF0C}" type="pres">
      <dgm:prSet presAssocID="{BCD6A887-CDE6-49FB-A667-B3B5DD0EA0A3}" presName="composite" presStyleCnt="0"/>
      <dgm:spPr/>
    </dgm:pt>
    <dgm:pt modelId="{6E0BA5F1-F35B-4795-90CF-60482C38AF55}" type="pres">
      <dgm:prSet presAssocID="{BCD6A887-CDE6-49FB-A667-B3B5DD0EA0A3}" presName="background" presStyleLbl="node0" presStyleIdx="0" presStyleCnt="4"/>
      <dgm:spPr/>
    </dgm:pt>
    <dgm:pt modelId="{12854B84-FD43-4483-A6BF-6F26AD88E605}" type="pres">
      <dgm:prSet presAssocID="{BCD6A887-CDE6-49FB-A667-B3B5DD0EA0A3}" presName="text" presStyleLbl="fgAcc0" presStyleIdx="0" presStyleCnt="4">
        <dgm:presLayoutVars>
          <dgm:chPref val="3"/>
        </dgm:presLayoutVars>
      </dgm:prSet>
      <dgm:spPr/>
    </dgm:pt>
    <dgm:pt modelId="{89367D14-1025-4545-8359-D2AA5094963E}" type="pres">
      <dgm:prSet presAssocID="{BCD6A887-CDE6-49FB-A667-B3B5DD0EA0A3}" presName="hierChild2" presStyleCnt="0"/>
      <dgm:spPr/>
    </dgm:pt>
    <dgm:pt modelId="{FBBA857A-9E47-4BBC-811D-3DE0F291C79C}" type="pres">
      <dgm:prSet presAssocID="{EC1FABD9-059D-4008-84D8-681A577FBBB6}" presName="hierRoot1" presStyleCnt="0"/>
      <dgm:spPr/>
    </dgm:pt>
    <dgm:pt modelId="{6E9E0526-CBD3-4343-9801-AD085BFA8A10}" type="pres">
      <dgm:prSet presAssocID="{EC1FABD9-059D-4008-84D8-681A577FBBB6}" presName="composite" presStyleCnt="0"/>
      <dgm:spPr/>
    </dgm:pt>
    <dgm:pt modelId="{B616268D-CD07-4DAC-9B9A-2F7DC7C110A3}" type="pres">
      <dgm:prSet presAssocID="{EC1FABD9-059D-4008-84D8-681A577FBBB6}" presName="background" presStyleLbl="node0" presStyleIdx="1" presStyleCnt="4"/>
      <dgm:spPr/>
    </dgm:pt>
    <dgm:pt modelId="{022BC427-3442-4DD9-B944-EE835E632AFB}" type="pres">
      <dgm:prSet presAssocID="{EC1FABD9-059D-4008-84D8-681A577FBBB6}" presName="text" presStyleLbl="fgAcc0" presStyleIdx="1" presStyleCnt="4">
        <dgm:presLayoutVars>
          <dgm:chPref val="3"/>
        </dgm:presLayoutVars>
      </dgm:prSet>
      <dgm:spPr/>
    </dgm:pt>
    <dgm:pt modelId="{FCDD2EA0-D023-4344-899E-9C102D5854E4}" type="pres">
      <dgm:prSet presAssocID="{EC1FABD9-059D-4008-84D8-681A577FBBB6}" presName="hierChild2" presStyleCnt="0"/>
      <dgm:spPr/>
    </dgm:pt>
    <dgm:pt modelId="{965C9F5D-BA9D-4F91-939E-6E8EF711977F}" type="pres">
      <dgm:prSet presAssocID="{7B911292-E240-4253-AF4E-118D47330781}" presName="hierRoot1" presStyleCnt="0"/>
      <dgm:spPr/>
    </dgm:pt>
    <dgm:pt modelId="{6EC5ABBA-03D6-43FB-8AFA-1B9B3F31EAE3}" type="pres">
      <dgm:prSet presAssocID="{7B911292-E240-4253-AF4E-118D47330781}" presName="composite" presStyleCnt="0"/>
      <dgm:spPr/>
    </dgm:pt>
    <dgm:pt modelId="{C8DEEC93-991A-4FDA-A30C-7BEB85C71174}" type="pres">
      <dgm:prSet presAssocID="{7B911292-E240-4253-AF4E-118D47330781}" presName="background" presStyleLbl="node0" presStyleIdx="2" presStyleCnt="4"/>
      <dgm:spPr/>
    </dgm:pt>
    <dgm:pt modelId="{73965F4E-EBB8-48B0-80CA-4BF0A3962723}" type="pres">
      <dgm:prSet presAssocID="{7B911292-E240-4253-AF4E-118D47330781}" presName="text" presStyleLbl="fgAcc0" presStyleIdx="2" presStyleCnt="4">
        <dgm:presLayoutVars>
          <dgm:chPref val="3"/>
        </dgm:presLayoutVars>
      </dgm:prSet>
      <dgm:spPr/>
    </dgm:pt>
    <dgm:pt modelId="{C1ADDDA8-F582-4674-8269-255853AC8760}" type="pres">
      <dgm:prSet presAssocID="{7B911292-E240-4253-AF4E-118D47330781}" presName="hierChild2" presStyleCnt="0"/>
      <dgm:spPr/>
    </dgm:pt>
    <dgm:pt modelId="{906C6538-48C9-4740-AEE2-349AC952F79F}" type="pres">
      <dgm:prSet presAssocID="{ECD8F046-0C63-4A5B-95BF-80633FFC898B}" presName="hierRoot1" presStyleCnt="0"/>
      <dgm:spPr/>
    </dgm:pt>
    <dgm:pt modelId="{0B1690D9-D72B-4FD2-A5D6-A1E9A4FD85AB}" type="pres">
      <dgm:prSet presAssocID="{ECD8F046-0C63-4A5B-95BF-80633FFC898B}" presName="composite" presStyleCnt="0"/>
      <dgm:spPr/>
    </dgm:pt>
    <dgm:pt modelId="{4EAB1A8A-EDDD-4776-8945-59C8AE5FDE21}" type="pres">
      <dgm:prSet presAssocID="{ECD8F046-0C63-4A5B-95BF-80633FFC898B}" presName="background" presStyleLbl="node0" presStyleIdx="3" presStyleCnt="4"/>
      <dgm:spPr/>
    </dgm:pt>
    <dgm:pt modelId="{E2C96905-2A1B-4A16-81E4-384FAC70C73C}" type="pres">
      <dgm:prSet presAssocID="{ECD8F046-0C63-4A5B-95BF-80633FFC898B}" presName="text" presStyleLbl="fgAcc0" presStyleIdx="3" presStyleCnt="4">
        <dgm:presLayoutVars>
          <dgm:chPref val="3"/>
        </dgm:presLayoutVars>
      </dgm:prSet>
      <dgm:spPr/>
    </dgm:pt>
    <dgm:pt modelId="{359905F9-20CF-43C0-97F2-77612A83574D}" type="pres">
      <dgm:prSet presAssocID="{ECD8F046-0C63-4A5B-95BF-80633FFC898B}" presName="hierChild2" presStyleCnt="0"/>
      <dgm:spPr/>
    </dgm:pt>
  </dgm:ptLst>
  <dgm:cxnLst>
    <dgm:cxn modelId="{AFC7581B-9009-4CA9-8DCC-8DB3C1924400}" type="presOf" srcId="{BA8D3C1B-BFD2-4E30-BA92-87E9C6CF6F77}" destId="{4DDD5E58-CA06-46F2-8BA6-D16E3D4CCE8D}" srcOrd="0" destOrd="0" presId="urn:microsoft.com/office/officeart/2005/8/layout/hierarchy1"/>
    <dgm:cxn modelId="{A5A64B2B-FB5F-4E04-B5FA-8563B81057A9}" type="presOf" srcId="{ECD8F046-0C63-4A5B-95BF-80633FFC898B}" destId="{E2C96905-2A1B-4A16-81E4-384FAC70C73C}" srcOrd="0" destOrd="0" presId="urn:microsoft.com/office/officeart/2005/8/layout/hierarchy1"/>
    <dgm:cxn modelId="{F5F3A12C-8B91-4D2A-AA3E-736BBCA9B781}" srcId="{BA8D3C1B-BFD2-4E30-BA92-87E9C6CF6F77}" destId="{BCD6A887-CDE6-49FB-A667-B3B5DD0EA0A3}" srcOrd="0" destOrd="0" parTransId="{35B3666E-DAF0-44B4-928B-B2323844090C}" sibTransId="{0A8106B1-AA69-49A7-A2C6-C4966547D0BF}"/>
    <dgm:cxn modelId="{3E28BE3D-A016-4DC5-BF2A-68581270E660}" srcId="{BA8D3C1B-BFD2-4E30-BA92-87E9C6CF6F77}" destId="{ECD8F046-0C63-4A5B-95BF-80633FFC898B}" srcOrd="3" destOrd="0" parTransId="{58917F0F-10E9-4C83-B87C-ED9B018C659B}" sibTransId="{97CF6BD3-E5EE-4454-B335-5EA30A61BA35}"/>
    <dgm:cxn modelId="{EB8B3B75-CA6E-41AA-B3C6-3AFDED7CD6AE}" srcId="{BA8D3C1B-BFD2-4E30-BA92-87E9C6CF6F77}" destId="{EC1FABD9-059D-4008-84D8-681A577FBBB6}" srcOrd="1" destOrd="0" parTransId="{81A33264-3038-4095-A1ED-B8BB1389CEE8}" sibTransId="{B996C6FD-7FAA-415D-A9F1-0115482D2129}"/>
    <dgm:cxn modelId="{85CA8F98-1942-4869-B085-7F47427C0F31}" srcId="{BA8D3C1B-BFD2-4E30-BA92-87E9C6CF6F77}" destId="{7B911292-E240-4253-AF4E-118D47330781}" srcOrd="2" destOrd="0" parTransId="{19E7A4CD-A250-4AE8-A9DE-C588726C2C02}" sibTransId="{129FEF21-BEED-49C8-B5F7-973D64CB5C1F}"/>
    <dgm:cxn modelId="{E890279D-538D-45D9-A77E-835631BA3103}" type="presOf" srcId="{EC1FABD9-059D-4008-84D8-681A577FBBB6}" destId="{022BC427-3442-4DD9-B944-EE835E632AFB}" srcOrd="0" destOrd="0" presId="urn:microsoft.com/office/officeart/2005/8/layout/hierarchy1"/>
    <dgm:cxn modelId="{419401DE-E154-48DB-9813-A27A743D6ED0}" type="presOf" srcId="{7B911292-E240-4253-AF4E-118D47330781}" destId="{73965F4E-EBB8-48B0-80CA-4BF0A3962723}" srcOrd="0" destOrd="0" presId="urn:microsoft.com/office/officeart/2005/8/layout/hierarchy1"/>
    <dgm:cxn modelId="{3CF609F9-3E51-4CF4-AADB-F8242E4F731D}" type="presOf" srcId="{BCD6A887-CDE6-49FB-A667-B3B5DD0EA0A3}" destId="{12854B84-FD43-4483-A6BF-6F26AD88E605}" srcOrd="0" destOrd="0" presId="urn:microsoft.com/office/officeart/2005/8/layout/hierarchy1"/>
    <dgm:cxn modelId="{ED77C95B-605B-4F12-A200-E945CBABC485}" type="presParOf" srcId="{4DDD5E58-CA06-46F2-8BA6-D16E3D4CCE8D}" destId="{4E716425-F3A7-442D-80B6-97123A76D601}" srcOrd="0" destOrd="0" presId="urn:microsoft.com/office/officeart/2005/8/layout/hierarchy1"/>
    <dgm:cxn modelId="{8C01882D-187E-4AF3-9CD0-274EE1871E5A}" type="presParOf" srcId="{4E716425-F3A7-442D-80B6-97123A76D601}" destId="{59027A4F-DDF9-4F0F-8EBE-7ADFECD8DF0C}" srcOrd="0" destOrd="0" presId="urn:microsoft.com/office/officeart/2005/8/layout/hierarchy1"/>
    <dgm:cxn modelId="{70E59ECC-B8EA-4E2A-9BF3-F25AFF0F3F46}" type="presParOf" srcId="{59027A4F-DDF9-4F0F-8EBE-7ADFECD8DF0C}" destId="{6E0BA5F1-F35B-4795-90CF-60482C38AF55}" srcOrd="0" destOrd="0" presId="urn:microsoft.com/office/officeart/2005/8/layout/hierarchy1"/>
    <dgm:cxn modelId="{EDD8E564-7588-4C5D-9DDC-5037BB3C04FF}" type="presParOf" srcId="{59027A4F-DDF9-4F0F-8EBE-7ADFECD8DF0C}" destId="{12854B84-FD43-4483-A6BF-6F26AD88E605}" srcOrd="1" destOrd="0" presId="urn:microsoft.com/office/officeart/2005/8/layout/hierarchy1"/>
    <dgm:cxn modelId="{A323164E-9A27-4541-83A2-5744B9EF9656}" type="presParOf" srcId="{4E716425-F3A7-442D-80B6-97123A76D601}" destId="{89367D14-1025-4545-8359-D2AA5094963E}" srcOrd="1" destOrd="0" presId="urn:microsoft.com/office/officeart/2005/8/layout/hierarchy1"/>
    <dgm:cxn modelId="{32A0D180-9F88-4A58-B9A8-12D3F58FBE4E}" type="presParOf" srcId="{4DDD5E58-CA06-46F2-8BA6-D16E3D4CCE8D}" destId="{FBBA857A-9E47-4BBC-811D-3DE0F291C79C}" srcOrd="1" destOrd="0" presId="urn:microsoft.com/office/officeart/2005/8/layout/hierarchy1"/>
    <dgm:cxn modelId="{451549DC-64EE-44D0-ABF3-BA2776BF2DF9}" type="presParOf" srcId="{FBBA857A-9E47-4BBC-811D-3DE0F291C79C}" destId="{6E9E0526-CBD3-4343-9801-AD085BFA8A10}" srcOrd="0" destOrd="0" presId="urn:microsoft.com/office/officeart/2005/8/layout/hierarchy1"/>
    <dgm:cxn modelId="{DE4B4A21-D241-4A2F-B795-A91EFC59429F}" type="presParOf" srcId="{6E9E0526-CBD3-4343-9801-AD085BFA8A10}" destId="{B616268D-CD07-4DAC-9B9A-2F7DC7C110A3}" srcOrd="0" destOrd="0" presId="urn:microsoft.com/office/officeart/2005/8/layout/hierarchy1"/>
    <dgm:cxn modelId="{DAD7FCC4-13CC-49C8-9C0A-4AE32917C607}" type="presParOf" srcId="{6E9E0526-CBD3-4343-9801-AD085BFA8A10}" destId="{022BC427-3442-4DD9-B944-EE835E632AFB}" srcOrd="1" destOrd="0" presId="urn:microsoft.com/office/officeart/2005/8/layout/hierarchy1"/>
    <dgm:cxn modelId="{1CD0564F-8C12-4129-A49E-AF9F938BA989}" type="presParOf" srcId="{FBBA857A-9E47-4BBC-811D-3DE0F291C79C}" destId="{FCDD2EA0-D023-4344-899E-9C102D5854E4}" srcOrd="1" destOrd="0" presId="urn:microsoft.com/office/officeart/2005/8/layout/hierarchy1"/>
    <dgm:cxn modelId="{1DED8B19-2180-4459-899D-8D6EAA2EE1A1}" type="presParOf" srcId="{4DDD5E58-CA06-46F2-8BA6-D16E3D4CCE8D}" destId="{965C9F5D-BA9D-4F91-939E-6E8EF711977F}" srcOrd="2" destOrd="0" presId="urn:microsoft.com/office/officeart/2005/8/layout/hierarchy1"/>
    <dgm:cxn modelId="{6E71A10B-A639-4FB2-80EA-DCD19CF4A285}" type="presParOf" srcId="{965C9F5D-BA9D-4F91-939E-6E8EF711977F}" destId="{6EC5ABBA-03D6-43FB-8AFA-1B9B3F31EAE3}" srcOrd="0" destOrd="0" presId="urn:microsoft.com/office/officeart/2005/8/layout/hierarchy1"/>
    <dgm:cxn modelId="{FD240A3F-0103-43EE-8E14-7C3ADEF2D43D}" type="presParOf" srcId="{6EC5ABBA-03D6-43FB-8AFA-1B9B3F31EAE3}" destId="{C8DEEC93-991A-4FDA-A30C-7BEB85C71174}" srcOrd="0" destOrd="0" presId="urn:microsoft.com/office/officeart/2005/8/layout/hierarchy1"/>
    <dgm:cxn modelId="{6AD458AA-BD15-481B-9C1D-1DE4F79458C0}" type="presParOf" srcId="{6EC5ABBA-03D6-43FB-8AFA-1B9B3F31EAE3}" destId="{73965F4E-EBB8-48B0-80CA-4BF0A3962723}" srcOrd="1" destOrd="0" presId="urn:microsoft.com/office/officeart/2005/8/layout/hierarchy1"/>
    <dgm:cxn modelId="{4C0C9A5C-9B61-4F41-97B8-CE6D97D8ED55}" type="presParOf" srcId="{965C9F5D-BA9D-4F91-939E-6E8EF711977F}" destId="{C1ADDDA8-F582-4674-8269-255853AC8760}" srcOrd="1" destOrd="0" presId="urn:microsoft.com/office/officeart/2005/8/layout/hierarchy1"/>
    <dgm:cxn modelId="{A8AAFC52-382F-437F-9F25-3B662FE93C81}" type="presParOf" srcId="{4DDD5E58-CA06-46F2-8BA6-D16E3D4CCE8D}" destId="{906C6538-48C9-4740-AEE2-349AC952F79F}" srcOrd="3" destOrd="0" presId="urn:microsoft.com/office/officeart/2005/8/layout/hierarchy1"/>
    <dgm:cxn modelId="{A7626433-0C6D-49EC-924F-67582B374EC7}" type="presParOf" srcId="{906C6538-48C9-4740-AEE2-349AC952F79F}" destId="{0B1690D9-D72B-4FD2-A5D6-A1E9A4FD85AB}" srcOrd="0" destOrd="0" presId="urn:microsoft.com/office/officeart/2005/8/layout/hierarchy1"/>
    <dgm:cxn modelId="{90153CAB-A57D-4F87-AC27-ABEB93A5B79B}" type="presParOf" srcId="{0B1690D9-D72B-4FD2-A5D6-A1E9A4FD85AB}" destId="{4EAB1A8A-EDDD-4776-8945-59C8AE5FDE21}" srcOrd="0" destOrd="0" presId="urn:microsoft.com/office/officeart/2005/8/layout/hierarchy1"/>
    <dgm:cxn modelId="{2868AB56-E24D-4816-913E-F8B954118DA3}" type="presParOf" srcId="{0B1690D9-D72B-4FD2-A5D6-A1E9A4FD85AB}" destId="{E2C96905-2A1B-4A16-81E4-384FAC70C73C}" srcOrd="1" destOrd="0" presId="urn:microsoft.com/office/officeart/2005/8/layout/hierarchy1"/>
    <dgm:cxn modelId="{3EAD5D6D-79F7-41B7-ABF6-D18E9313A4FD}" type="presParOf" srcId="{906C6538-48C9-4740-AEE2-349AC952F79F}" destId="{359905F9-20CF-43C0-97F2-77612A83574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889C09-8239-46BB-9230-96D2823F2481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8B96166-9722-40D9-A2FA-D9DF34DA027E}">
      <dgm:prSet/>
      <dgm:spPr/>
      <dgm:t>
        <a:bodyPr/>
        <a:lstStyle/>
        <a:p>
          <a:pPr>
            <a:defRPr cap="all"/>
          </a:pPr>
          <a:r>
            <a:rPr lang="en-US"/>
            <a:t>cannot social distance =  cancel the activity</a:t>
          </a:r>
        </a:p>
      </dgm:t>
    </dgm:pt>
    <dgm:pt modelId="{6C6DC508-194D-4008-8A7F-3AB987EFC657}" type="parTrans" cxnId="{9C4EE4FC-DB83-4D66-BA7C-4E7AB6E41F4F}">
      <dgm:prSet/>
      <dgm:spPr/>
      <dgm:t>
        <a:bodyPr/>
        <a:lstStyle/>
        <a:p>
          <a:endParaRPr lang="en-US"/>
        </a:p>
      </dgm:t>
    </dgm:pt>
    <dgm:pt modelId="{5D56785B-5D2B-4A2A-A091-3E3B31D79333}" type="sibTrans" cxnId="{9C4EE4FC-DB83-4D66-BA7C-4E7AB6E41F4F}">
      <dgm:prSet/>
      <dgm:spPr/>
      <dgm:t>
        <a:bodyPr/>
        <a:lstStyle/>
        <a:p>
          <a:endParaRPr lang="en-US"/>
        </a:p>
      </dgm:t>
    </dgm:pt>
    <dgm:pt modelId="{D06A7009-EA48-4081-8883-A998F54AA484}">
      <dgm:prSet/>
      <dgm:spPr/>
      <dgm:t>
        <a:bodyPr/>
        <a:lstStyle/>
        <a:p>
          <a:pPr>
            <a:defRPr cap="all"/>
          </a:pPr>
          <a:r>
            <a:rPr lang="en-US"/>
            <a:t>avoid having areas easily accessible, limited distancing space</a:t>
          </a:r>
        </a:p>
      </dgm:t>
    </dgm:pt>
    <dgm:pt modelId="{85018478-7804-4FD5-A1C5-4A40CB132068}" type="parTrans" cxnId="{48440945-EB17-4534-8CE8-E4B93F40409F}">
      <dgm:prSet/>
      <dgm:spPr/>
      <dgm:t>
        <a:bodyPr/>
        <a:lstStyle/>
        <a:p>
          <a:endParaRPr lang="en-US"/>
        </a:p>
      </dgm:t>
    </dgm:pt>
    <dgm:pt modelId="{25D57F9C-250B-4E2D-B763-6E6AE09C5877}" type="sibTrans" cxnId="{48440945-EB17-4534-8CE8-E4B93F40409F}">
      <dgm:prSet/>
      <dgm:spPr/>
      <dgm:t>
        <a:bodyPr/>
        <a:lstStyle/>
        <a:p>
          <a:endParaRPr lang="en-US"/>
        </a:p>
      </dgm:t>
    </dgm:pt>
    <dgm:pt modelId="{10A29A96-7EB0-4162-B7A5-BDFB4B9B84E7}">
      <dgm:prSet/>
      <dgm:spPr/>
      <dgm:t>
        <a:bodyPr/>
        <a:lstStyle/>
        <a:p>
          <a:pPr>
            <a:defRPr cap="all"/>
          </a:pPr>
          <a:r>
            <a:rPr lang="en-US"/>
            <a:t>visual cues to illustrate where participants may sit </a:t>
          </a:r>
        </a:p>
      </dgm:t>
    </dgm:pt>
    <dgm:pt modelId="{011D2A5F-3A29-4D10-BE0F-BBF92B98785C}" type="parTrans" cxnId="{CDA23C03-D023-4FB4-8F74-ED00EBCDC9D0}">
      <dgm:prSet/>
      <dgm:spPr/>
      <dgm:t>
        <a:bodyPr/>
        <a:lstStyle/>
        <a:p>
          <a:endParaRPr lang="en-US"/>
        </a:p>
      </dgm:t>
    </dgm:pt>
    <dgm:pt modelId="{62AE2BE0-3336-4105-8E91-9DCD670EFE3E}" type="sibTrans" cxnId="{CDA23C03-D023-4FB4-8F74-ED00EBCDC9D0}">
      <dgm:prSet/>
      <dgm:spPr/>
      <dgm:t>
        <a:bodyPr/>
        <a:lstStyle/>
        <a:p>
          <a:endParaRPr lang="en-US"/>
        </a:p>
      </dgm:t>
    </dgm:pt>
    <dgm:pt modelId="{063ECAE7-966C-418C-8B57-ED6290739495}" type="pres">
      <dgm:prSet presAssocID="{2C889C09-8239-46BB-9230-96D2823F2481}" presName="root" presStyleCnt="0">
        <dgm:presLayoutVars>
          <dgm:dir/>
          <dgm:resizeHandles val="exact"/>
        </dgm:presLayoutVars>
      </dgm:prSet>
      <dgm:spPr/>
    </dgm:pt>
    <dgm:pt modelId="{A3A4D159-0303-473A-96DF-CA54ABD0E123}" type="pres">
      <dgm:prSet presAssocID="{18B96166-9722-40D9-A2FA-D9DF34DA027E}" presName="compNode" presStyleCnt="0"/>
      <dgm:spPr/>
    </dgm:pt>
    <dgm:pt modelId="{F29B674E-A58A-477F-856A-C0EA15887376}" type="pres">
      <dgm:prSet presAssocID="{18B96166-9722-40D9-A2FA-D9DF34DA027E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5AAC0EEC-5676-4149-B001-5B712B81D270}" type="pres">
      <dgm:prSet presAssocID="{18B96166-9722-40D9-A2FA-D9DF34DA027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BFCD3EA1-2AF7-4664-AB24-7483E355F5E3}" type="pres">
      <dgm:prSet presAssocID="{18B96166-9722-40D9-A2FA-D9DF34DA027E}" presName="spaceRect" presStyleCnt="0"/>
      <dgm:spPr/>
    </dgm:pt>
    <dgm:pt modelId="{1862DE80-0775-4815-8505-1C480584446E}" type="pres">
      <dgm:prSet presAssocID="{18B96166-9722-40D9-A2FA-D9DF34DA027E}" presName="textRect" presStyleLbl="revTx" presStyleIdx="0" presStyleCnt="3">
        <dgm:presLayoutVars>
          <dgm:chMax val="1"/>
          <dgm:chPref val="1"/>
        </dgm:presLayoutVars>
      </dgm:prSet>
      <dgm:spPr/>
    </dgm:pt>
    <dgm:pt modelId="{7520F427-F3CC-4EB9-AAD2-6827BCAE2A4A}" type="pres">
      <dgm:prSet presAssocID="{5D56785B-5D2B-4A2A-A091-3E3B31D79333}" presName="sibTrans" presStyleCnt="0"/>
      <dgm:spPr/>
    </dgm:pt>
    <dgm:pt modelId="{82DCE8F9-55C8-48C0-A6AD-6AE6C1BE50CE}" type="pres">
      <dgm:prSet presAssocID="{D06A7009-EA48-4081-8883-A998F54AA484}" presName="compNode" presStyleCnt="0"/>
      <dgm:spPr/>
    </dgm:pt>
    <dgm:pt modelId="{F8C34B7B-5911-4252-8F6A-15100D1554E6}" type="pres">
      <dgm:prSet presAssocID="{D06A7009-EA48-4081-8883-A998F54AA484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2E0059D4-CF6E-4083-8B53-64F9BBF2D880}" type="pres">
      <dgm:prSet presAssocID="{D06A7009-EA48-4081-8883-A998F54AA48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in wheelchair"/>
        </a:ext>
      </dgm:extLst>
    </dgm:pt>
    <dgm:pt modelId="{142BF7CD-4CF9-450E-95AC-305E746AE104}" type="pres">
      <dgm:prSet presAssocID="{D06A7009-EA48-4081-8883-A998F54AA484}" presName="spaceRect" presStyleCnt="0"/>
      <dgm:spPr/>
    </dgm:pt>
    <dgm:pt modelId="{DB9347A1-9AAE-4934-958F-35D810D6FBAD}" type="pres">
      <dgm:prSet presAssocID="{D06A7009-EA48-4081-8883-A998F54AA484}" presName="textRect" presStyleLbl="revTx" presStyleIdx="1" presStyleCnt="3">
        <dgm:presLayoutVars>
          <dgm:chMax val="1"/>
          <dgm:chPref val="1"/>
        </dgm:presLayoutVars>
      </dgm:prSet>
      <dgm:spPr/>
    </dgm:pt>
    <dgm:pt modelId="{13D4B567-854F-48EE-BF32-565952102B77}" type="pres">
      <dgm:prSet presAssocID="{25D57F9C-250B-4E2D-B763-6E6AE09C5877}" presName="sibTrans" presStyleCnt="0"/>
      <dgm:spPr/>
    </dgm:pt>
    <dgm:pt modelId="{CEA705E5-002C-4307-8BE0-CCDB0D0B5C06}" type="pres">
      <dgm:prSet presAssocID="{10A29A96-7EB0-4162-B7A5-BDFB4B9B84E7}" presName="compNode" presStyleCnt="0"/>
      <dgm:spPr/>
    </dgm:pt>
    <dgm:pt modelId="{827212BF-C1C2-481D-8D13-7A5F2691D0C6}" type="pres">
      <dgm:prSet presAssocID="{10A29A96-7EB0-4162-B7A5-BDFB4B9B84E7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DE7E07B-954D-4877-A112-328BF525D318}" type="pres">
      <dgm:prSet presAssocID="{10A29A96-7EB0-4162-B7A5-BDFB4B9B84E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06F4ECB5-BB84-4855-8805-F0C199195842}" type="pres">
      <dgm:prSet presAssocID="{10A29A96-7EB0-4162-B7A5-BDFB4B9B84E7}" presName="spaceRect" presStyleCnt="0"/>
      <dgm:spPr/>
    </dgm:pt>
    <dgm:pt modelId="{12E6954C-C3E3-440C-8ADA-327B5E68913C}" type="pres">
      <dgm:prSet presAssocID="{10A29A96-7EB0-4162-B7A5-BDFB4B9B84E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DA23C03-D023-4FB4-8F74-ED00EBCDC9D0}" srcId="{2C889C09-8239-46BB-9230-96D2823F2481}" destId="{10A29A96-7EB0-4162-B7A5-BDFB4B9B84E7}" srcOrd="2" destOrd="0" parTransId="{011D2A5F-3A29-4D10-BE0F-BBF92B98785C}" sibTransId="{62AE2BE0-3336-4105-8E91-9DCD670EFE3E}"/>
    <dgm:cxn modelId="{51F8BD44-9155-4697-8AA8-79C2E6F2202B}" type="presOf" srcId="{18B96166-9722-40D9-A2FA-D9DF34DA027E}" destId="{1862DE80-0775-4815-8505-1C480584446E}" srcOrd="0" destOrd="0" presId="urn:microsoft.com/office/officeart/2018/5/layout/IconLeafLabelList"/>
    <dgm:cxn modelId="{48440945-EB17-4534-8CE8-E4B93F40409F}" srcId="{2C889C09-8239-46BB-9230-96D2823F2481}" destId="{D06A7009-EA48-4081-8883-A998F54AA484}" srcOrd="1" destOrd="0" parTransId="{85018478-7804-4FD5-A1C5-4A40CB132068}" sibTransId="{25D57F9C-250B-4E2D-B763-6E6AE09C5877}"/>
    <dgm:cxn modelId="{2670C7B1-0DE9-4703-9B51-BADD43A54564}" type="presOf" srcId="{10A29A96-7EB0-4162-B7A5-BDFB4B9B84E7}" destId="{12E6954C-C3E3-440C-8ADA-327B5E68913C}" srcOrd="0" destOrd="0" presId="urn:microsoft.com/office/officeart/2018/5/layout/IconLeafLabelList"/>
    <dgm:cxn modelId="{7CF6DED0-16FF-4066-850E-AC9C997604E4}" type="presOf" srcId="{2C889C09-8239-46BB-9230-96D2823F2481}" destId="{063ECAE7-966C-418C-8B57-ED6290739495}" srcOrd="0" destOrd="0" presId="urn:microsoft.com/office/officeart/2018/5/layout/IconLeafLabelList"/>
    <dgm:cxn modelId="{79B3AAF8-962B-45AC-B124-9DE308482AF0}" type="presOf" srcId="{D06A7009-EA48-4081-8883-A998F54AA484}" destId="{DB9347A1-9AAE-4934-958F-35D810D6FBAD}" srcOrd="0" destOrd="0" presId="urn:microsoft.com/office/officeart/2018/5/layout/IconLeafLabelList"/>
    <dgm:cxn modelId="{9C4EE4FC-DB83-4D66-BA7C-4E7AB6E41F4F}" srcId="{2C889C09-8239-46BB-9230-96D2823F2481}" destId="{18B96166-9722-40D9-A2FA-D9DF34DA027E}" srcOrd="0" destOrd="0" parTransId="{6C6DC508-194D-4008-8A7F-3AB987EFC657}" sibTransId="{5D56785B-5D2B-4A2A-A091-3E3B31D79333}"/>
    <dgm:cxn modelId="{99EA2874-D63D-4781-8E62-0807C644BB0B}" type="presParOf" srcId="{063ECAE7-966C-418C-8B57-ED6290739495}" destId="{A3A4D159-0303-473A-96DF-CA54ABD0E123}" srcOrd="0" destOrd="0" presId="urn:microsoft.com/office/officeart/2018/5/layout/IconLeafLabelList"/>
    <dgm:cxn modelId="{C3194AF8-1FEC-4B8F-BC9E-365B9D5B84F2}" type="presParOf" srcId="{A3A4D159-0303-473A-96DF-CA54ABD0E123}" destId="{F29B674E-A58A-477F-856A-C0EA15887376}" srcOrd="0" destOrd="0" presId="urn:microsoft.com/office/officeart/2018/5/layout/IconLeafLabelList"/>
    <dgm:cxn modelId="{87A71F34-05AA-4B14-8FE6-E855908F52CA}" type="presParOf" srcId="{A3A4D159-0303-473A-96DF-CA54ABD0E123}" destId="{5AAC0EEC-5676-4149-B001-5B712B81D270}" srcOrd="1" destOrd="0" presId="urn:microsoft.com/office/officeart/2018/5/layout/IconLeafLabelList"/>
    <dgm:cxn modelId="{1177E3B1-3BE7-4676-8DEC-EF186B58D317}" type="presParOf" srcId="{A3A4D159-0303-473A-96DF-CA54ABD0E123}" destId="{BFCD3EA1-2AF7-4664-AB24-7483E355F5E3}" srcOrd="2" destOrd="0" presId="urn:microsoft.com/office/officeart/2018/5/layout/IconLeafLabelList"/>
    <dgm:cxn modelId="{508A5622-7EF6-4D17-8148-67067F623CC3}" type="presParOf" srcId="{A3A4D159-0303-473A-96DF-CA54ABD0E123}" destId="{1862DE80-0775-4815-8505-1C480584446E}" srcOrd="3" destOrd="0" presId="urn:microsoft.com/office/officeart/2018/5/layout/IconLeafLabelList"/>
    <dgm:cxn modelId="{4723E44C-4F59-46CE-B69D-BC256EA3F69D}" type="presParOf" srcId="{063ECAE7-966C-418C-8B57-ED6290739495}" destId="{7520F427-F3CC-4EB9-AAD2-6827BCAE2A4A}" srcOrd="1" destOrd="0" presId="urn:microsoft.com/office/officeart/2018/5/layout/IconLeafLabelList"/>
    <dgm:cxn modelId="{39E877D7-68BF-486E-8D76-F641BB214B0C}" type="presParOf" srcId="{063ECAE7-966C-418C-8B57-ED6290739495}" destId="{82DCE8F9-55C8-48C0-A6AD-6AE6C1BE50CE}" srcOrd="2" destOrd="0" presId="urn:microsoft.com/office/officeart/2018/5/layout/IconLeafLabelList"/>
    <dgm:cxn modelId="{B6E9147C-0D12-4DAC-B954-A9B3FE567FF3}" type="presParOf" srcId="{82DCE8F9-55C8-48C0-A6AD-6AE6C1BE50CE}" destId="{F8C34B7B-5911-4252-8F6A-15100D1554E6}" srcOrd="0" destOrd="0" presId="urn:microsoft.com/office/officeart/2018/5/layout/IconLeafLabelList"/>
    <dgm:cxn modelId="{B8DFE260-D335-464A-8548-C6E1D9F81BDA}" type="presParOf" srcId="{82DCE8F9-55C8-48C0-A6AD-6AE6C1BE50CE}" destId="{2E0059D4-CF6E-4083-8B53-64F9BBF2D880}" srcOrd="1" destOrd="0" presId="urn:microsoft.com/office/officeart/2018/5/layout/IconLeafLabelList"/>
    <dgm:cxn modelId="{53267DA7-1C98-414E-AA69-7BDD78718889}" type="presParOf" srcId="{82DCE8F9-55C8-48C0-A6AD-6AE6C1BE50CE}" destId="{142BF7CD-4CF9-450E-95AC-305E746AE104}" srcOrd="2" destOrd="0" presId="urn:microsoft.com/office/officeart/2018/5/layout/IconLeafLabelList"/>
    <dgm:cxn modelId="{C1C5C60E-61AC-4BC6-85FC-8600262A7746}" type="presParOf" srcId="{82DCE8F9-55C8-48C0-A6AD-6AE6C1BE50CE}" destId="{DB9347A1-9AAE-4934-958F-35D810D6FBAD}" srcOrd="3" destOrd="0" presId="urn:microsoft.com/office/officeart/2018/5/layout/IconLeafLabelList"/>
    <dgm:cxn modelId="{C803D5D8-5E9C-4977-B6B8-1798E6396F9E}" type="presParOf" srcId="{063ECAE7-966C-418C-8B57-ED6290739495}" destId="{13D4B567-854F-48EE-BF32-565952102B77}" srcOrd="3" destOrd="0" presId="urn:microsoft.com/office/officeart/2018/5/layout/IconLeafLabelList"/>
    <dgm:cxn modelId="{333A9B62-5757-47FC-8BD2-5636AD29A33E}" type="presParOf" srcId="{063ECAE7-966C-418C-8B57-ED6290739495}" destId="{CEA705E5-002C-4307-8BE0-CCDB0D0B5C06}" srcOrd="4" destOrd="0" presId="urn:microsoft.com/office/officeart/2018/5/layout/IconLeafLabelList"/>
    <dgm:cxn modelId="{58287693-6B49-4923-80B1-B91B014A5790}" type="presParOf" srcId="{CEA705E5-002C-4307-8BE0-CCDB0D0B5C06}" destId="{827212BF-C1C2-481D-8D13-7A5F2691D0C6}" srcOrd="0" destOrd="0" presId="urn:microsoft.com/office/officeart/2018/5/layout/IconLeafLabelList"/>
    <dgm:cxn modelId="{51B76615-A2B0-43D1-BEB2-D6ADD8A55AD3}" type="presParOf" srcId="{CEA705E5-002C-4307-8BE0-CCDB0D0B5C06}" destId="{DDE7E07B-954D-4877-A112-328BF525D318}" srcOrd="1" destOrd="0" presId="urn:microsoft.com/office/officeart/2018/5/layout/IconLeafLabelList"/>
    <dgm:cxn modelId="{CB1A4A53-08AE-4322-93DF-03859A864EDE}" type="presParOf" srcId="{CEA705E5-002C-4307-8BE0-CCDB0D0B5C06}" destId="{06F4ECB5-BB84-4855-8805-F0C199195842}" srcOrd="2" destOrd="0" presId="urn:microsoft.com/office/officeart/2018/5/layout/IconLeafLabelList"/>
    <dgm:cxn modelId="{863B0B0B-02B9-4880-B48C-36DB5DA0AE6F}" type="presParOf" srcId="{CEA705E5-002C-4307-8BE0-CCDB0D0B5C06}" destId="{12E6954C-C3E3-440C-8ADA-327B5E68913C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AB4575-907A-4603-9258-F2F15E9225E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B6CD97-5031-4016-BC14-B3217C230BF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Bring in specialist staff (e.g., music, art, physical education) to individual classrooms or program spaces versus rotating all kids through a shared space </a:t>
          </a:r>
        </a:p>
      </dgm:t>
    </dgm:pt>
    <dgm:pt modelId="{0C53601E-A954-452A-81A2-DE98AF05A1C9}" type="parTrans" cxnId="{6DCB855F-F18D-48BB-A252-05924CA13490}">
      <dgm:prSet/>
      <dgm:spPr/>
      <dgm:t>
        <a:bodyPr/>
        <a:lstStyle/>
        <a:p>
          <a:endParaRPr lang="en-US"/>
        </a:p>
      </dgm:t>
    </dgm:pt>
    <dgm:pt modelId="{0200E40B-0438-473F-A182-A5CA8A516AA2}" type="sibTrans" cxnId="{6DCB855F-F18D-48BB-A252-05924CA13490}">
      <dgm:prSet/>
      <dgm:spPr/>
      <dgm:t>
        <a:bodyPr/>
        <a:lstStyle/>
        <a:p>
          <a:endParaRPr lang="en-US"/>
        </a:p>
      </dgm:t>
    </dgm:pt>
    <dgm:pt modelId="{1A145A2B-BA60-4375-9E66-2E61AA245B5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hold specialist lessons outside and encourage participants to spread out</a:t>
          </a:r>
        </a:p>
      </dgm:t>
    </dgm:pt>
    <dgm:pt modelId="{A83627CD-166C-4BD8-BF57-F909839D6881}" type="parTrans" cxnId="{B736C077-9456-44AC-BDEB-E1B0FE239F71}">
      <dgm:prSet/>
      <dgm:spPr/>
      <dgm:t>
        <a:bodyPr/>
        <a:lstStyle/>
        <a:p>
          <a:endParaRPr lang="en-US"/>
        </a:p>
      </dgm:t>
    </dgm:pt>
    <dgm:pt modelId="{360491F2-33C2-4C38-81E4-84A9C5E2C0BA}" type="sibTrans" cxnId="{B736C077-9456-44AC-BDEB-E1B0FE239F71}">
      <dgm:prSet/>
      <dgm:spPr/>
      <dgm:t>
        <a:bodyPr/>
        <a:lstStyle/>
        <a:p>
          <a:endParaRPr lang="en-US"/>
        </a:p>
      </dgm:t>
    </dgm:pt>
    <dgm:pt modelId="{D89C608A-88F6-4F2B-9462-5BF350A0A08A}" type="pres">
      <dgm:prSet presAssocID="{77AB4575-907A-4603-9258-F2F15E9225E4}" presName="root" presStyleCnt="0">
        <dgm:presLayoutVars>
          <dgm:dir/>
          <dgm:resizeHandles val="exact"/>
        </dgm:presLayoutVars>
      </dgm:prSet>
      <dgm:spPr/>
    </dgm:pt>
    <dgm:pt modelId="{1AD4CA9F-BDAD-4432-AEFA-F922C7D1E849}" type="pres">
      <dgm:prSet presAssocID="{40B6CD97-5031-4016-BC14-B3217C230BF8}" presName="compNode" presStyleCnt="0"/>
      <dgm:spPr/>
    </dgm:pt>
    <dgm:pt modelId="{856F0225-7904-4AC7-A3B4-13E3DA0B3D68}" type="pres">
      <dgm:prSet presAssocID="{40B6CD97-5031-4016-BC14-B3217C230BF8}" presName="iconBgRect" presStyleLbl="bgShp" presStyleIdx="0" presStyleCnt="2"/>
      <dgm:spPr/>
    </dgm:pt>
    <dgm:pt modelId="{4FD16BA5-C3F8-4EEE-9A9C-01B599DE6858}" type="pres">
      <dgm:prSet presAssocID="{40B6CD97-5031-4016-BC14-B3217C230BF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2D5BFB20-816E-4D3D-8095-22C2CDAFB5A6}" type="pres">
      <dgm:prSet presAssocID="{40B6CD97-5031-4016-BC14-B3217C230BF8}" presName="spaceRect" presStyleCnt="0"/>
      <dgm:spPr/>
    </dgm:pt>
    <dgm:pt modelId="{749A9EE5-5B12-4C3D-80AC-59756EBDE39E}" type="pres">
      <dgm:prSet presAssocID="{40B6CD97-5031-4016-BC14-B3217C230BF8}" presName="textRect" presStyleLbl="revTx" presStyleIdx="0" presStyleCnt="2">
        <dgm:presLayoutVars>
          <dgm:chMax val="1"/>
          <dgm:chPref val="1"/>
        </dgm:presLayoutVars>
      </dgm:prSet>
      <dgm:spPr/>
    </dgm:pt>
    <dgm:pt modelId="{9810F652-4482-456C-B869-72BC48A4DA46}" type="pres">
      <dgm:prSet presAssocID="{0200E40B-0438-473F-A182-A5CA8A516AA2}" presName="sibTrans" presStyleCnt="0"/>
      <dgm:spPr/>
    </dgm:pt>
    <dgm:pt modelId="{D9E07ADA-2030-41E5-A67C-C1C4C52F311C}" type="pres">
      <dgm:prSet presAssocID="{1A145A2B-BA60-4375-9E66-2E61AA245B58}" presName="compNode" presStyleCnt="0"/>
      <dgm:spPr/>
    </dgm:pt>
    <dgm:pt modelId="{95659722-6B0C-43B0-A8A0-B95ECAC4D7FF}" type="pres">
      <dgm:prSet presAssocID="{1A145A2B-BA60-4375-9E66-2E61AA245B58}" presName="iconBgRect" presStyleLbl="bgShp" presStyleIdx="1" presStyleCnt="2"/>
      <dgm:spPr/>
    </dgm:pt>
    <dgm:pt modelId="{D2015C39-BF1E-43DC-B2CA-4D2D26205897}" type="pres">
      <dgm:prSet presAssocID="{1A145A2B-BA60-4375-9E66-2E61AA245B5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7D7212C4-751A-431D-B95C-47661422F982}" type="pres">
      <dgm:prSet presAssocID="{1A145A2B-BA60-4375-9E66-2E61AA245B58}" presName="spaceRect" presStyleCnt="0"/>
      <dgm:spPr/>
    </dgm:pt>
    <dgm:pt modelId="{EC652BF8-4B45-4D7D-B027-5952D413B77F}" type="pres">
      <dgm:prSet presAssocID="{1A145A2B-BA60-4375-9E66-2E61AA245B5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0847013-2039-45B5-A5EF-B9646E1CEC23}" type="presOf" srcId="{40B6CD97-5031-4016-BC14-B3217C230BF8}" destId="{749A9EE5-5B12-4C3D-80AC-59756EBDE39E}" srcOrd="0" destOrd="0" presId="urn:microsoft.com/office/officeart/2018/5/layout/IconCircleLabelList"/>
    <dgm:cxn modelId="{6DCB855F-F18D-48BB-A252-05924CA13490}" srcId="{77AB4575-907A-4603-9258-F2F15E9225E4}" destId="{40B6CD97-5031-4016-BC14-B3217C230BF8}" srcOrd="0" destOrd="0" parTransId="{0C53601E-A954-452A-81A2-DE98AF05A1C9}" sibTransId="{0200E40B-0438-473F-A182-A5CA8A516AA2}"/>
    <dgm:cxn modelId="{9CCF2B52-09D1-406B-B861-252D89A848E0}" type="presOf" srcId="{1A145A2B-BA60-4375-9E66-2E61AA245B58}" destId="{EC652BF8-4B45-4D7D-B027-5952D413B77F}" srcOrd="0" destOrd="0" presId="urn:microsoft.com/office/officeart/2018/5/layout/IconCircleLabelList"/>
    <dgm:cxn modelId="{B736C077-9456-44AC-BDEB-E1B0FE239F71}" srcId="{77AB4575-907A-4603-9258-F2F15E9225E4}" destId="{1A145A2B-BA60-4375-9E66-2E61AA245B58}" srcOrd="1" destOrd="0" parTransId="{A83627CD-166C-4BD8-BF57-F909839D6881}" sibTransId="{360491F2-33C2-4C38-81E4-84A9C5E2C0BA}"/>
    <dgm:cxn modelId="{E78DFFD1-E82A-4DF1-BC3A-1D7C81193EBD}" type="presOf" srcId="{77AB4575-907A-4603-9258-F2F15E9225E4}" destId="{D89C608A-88F6-4F2B-9462-5BF350A0A08A}" srcOrd="0" destOrd="0" presId="urn:microsoft.com/office/officeart/2018/5/layout/IconCircleLabelList"/>
    <dgm:cxn modelId="{18B5F2E0-985B-4237-AB1D-8D4B2465ED04}" type="presParOf" srcId="{D89C608A-88F6-4F2B-9462-5BF350A0A08A}" destId="{1AD4CA9F-BDAD-4432-AEFA-F922C7D1E849}" srcOrd="0" destOrd="0" presId="urn:microsoft.com/office/officeart/2018/5/layout/IconCircleLabelList"/>
    <dgm:cxn modelId="{7ADFD872-22F2-41EE-AA91-4B6093856B2A}" type="presParOf" srcId="{1AD4CA9F-BDAD-4432-AEFA-F922C7D1E849}" destId="{856F0225-7904-4AC7-A3B4-13E3DA0B3D68}" srcOrd="0" destOrd="0" presId="urn:microsoft.com/office/officeart/2018/5/layout/IconCircleLabelList"/>
    <dgm:cxn modelId="{CAC84ACE-DE4A-4676-A88C-41EC61D53CC6}" type="presParOf" srcId="{1AD4CA9F-BDAD-4432-AEFA-F922C7D1E849}" destId="{4FD16BA5-C3F8-4EEE-9A9C-01B599DE6858}" srcOrd="1" destOrd="0" presId="urn:microsoft.com/office/officeart/2018/5/layout/IconCircleLabelList"/>
    <dgm:cxn modelId="{29024B52-9F60-430D-9BCC-128BEF34ACF3}" type="presParOf" srcId="{1AD4CA9F-BDAD-4432-AEFA-F922C7D1E849}" destId="{2D5BFB20-816E-4D3D-8095-22C2CDAFB5A6}" srcOrd="2" destOrd="0" presId="urn:microsoft.com/office/officeart/2018/5/layout/IconCircleLabelList"/>
    <dgm:cxn modelId="{7C9FCC78-A4CC-42D6-8BA9-B488B195090C}" type="presParOf" srcId="{1AD4CA9F-BDAD-4432-AEFA-F922C7D1E849}" destId="{749A9EE5-5B12-4C3D-80AC-59756EBDE39E}" srcOrd="3" destOrd="0" presId="urn:microsoft.com/office/officeart/2018/5/layout/IconCircleLabelList"/>
    <dgm:cxn modelId="{5067BEE6-5653-42F7-9BCA-438CF2223129}" type="presParOf" srcId="{D89C608A-88F6-4F2B-9462-5BF350A0A08A}" destId="{9810F652-4482-456C-B869-72BC48A4DA46}" srcOrd="1" destOrd="0" presId="urn:microsoft.com/office/officeart/2018/5/layout/IconCircleLabelList"/>
    <dgm:cxn modelId="{34FD4C5E-552B-4877-AD9F-8A0CDDD045B1}" type="presParOf" srcId="{D89C608A-88F6-4F2B-9462-5BF350A0A08A}" destId="{D9E07ADA-2030-41E5-A67C-C1C4C52F311C}" srcOrd="2" destOrd="0" presId="urn:microsoft.com/office/officeart/2018/5/layout/IconCircleLabelList"/>
    <dgm:cxn modelId="{94C3697C-4D4F-438C-BCE7-3F1ACE4A9FDC}" type="presParOf" srcId="{D9E07ADA-2030-41E5-A67C-C1C4C52F311C}" destId="{95659722-6B0C-43B0-A8A0-B95ECAC4D7FF}" srcOrd="0" destOrd="0" presId="urn:microsoft.com/office/officeart/2018/5/layout/IconCircleLabelList"/>
    <dgm:cxn modelId="{33093C36-E19B-4891-9011-62A82E08598E}" type="presParOf" srcId="{D9E07ADA-2030-41E5-A67C-C1C4C52F311C}" destId="{D2015C39-BF1E-43DC-B2CA-4D2D26205897}" srcOrd="1" destOrd="0" presId="urn:microsoft.com/office/officeart/2018/5/layout/IconCircleLabelList"/>
    <dgm:cxn modelId="{07BD9359-E632-4C6C-8642-C24032848749}" type="presParOf" srcId="{D9E07ADA-2030-41E5-A67C-C1C4C52F311C}" destId="{7D7212C4-751A-431D-B95C-47661422F982}" srcOrd="2" destOrd="0" presId="urn:microsoft.com/office/officeart/2018/5/layout/IconCircleLabelList"/>
    <dgm:cxn modelId="{80168962-0EBB-4BF3-8644-9E63225C8441}" type="presParOf" srcId="{D9E07ADA-2030-41E5-A67C-C1C4C52F311C}" destId="{EC652BF8-4B45-4D7D-B027-5952D413B77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A45A01-45BD-472B-8E96-17A6E85EC50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8940208-276B-498C-87D7-EA0DAA93828A}">
      <dgm:prSet/>
      <dgm:spPr/>
      <dgm:t>
        <a:bodyPr/>
        <a:lstStyle/>
        <a:p>
          <a:r>
            <a:rPr lang="en-US"/>
            <a:t>Turn desks to face in the same direction </a:t>
          </a:r>
        </a:p>
      </dgm:t>
    </dgm:pt>
    <dgm:pt modelId="{76D99261-13B9-4C8D-8556-F968342C9F12}" type="parTrans" cxnId="{99E02BC3-E931-4205-AA5F-D83C9640E9D9}">
      <dgm:prSet/>
      <dgm:spPr/>
      <dgm:t>
        <a:bodyPr/>
        <a:lstStyle/>
        <a:p>
          <a:endParaRPr lang="en-US"/>
        </a:p>
      </dgm:t>
    </dgm:pt>
    <dgm:pt modelId="{5D0655C5-6D55-4F11-BB80-B8DA8DB751A4}" type="sibTrans" cxnId="{99E02BC3-E931-4205-AA5F-D83C9640E9D9}">
      <dgm:prSet/>
      <dgm:spPr/>
      <dgm:t>
        <a:bodyPr/>
        <a:lstStyle/>
        <a:p>
          <a:endParaRPr lang="en-US"/>
        </a:p>
      </dgm:t>
    </dgm:pt>
    <dgm:pt modelId="{80BAE422-31EF-4DBD-ADB3-AE735A6FC634}">
      <dgm:prSet/>
      <dgm:spPr/>
      <dgm:t>
        <a:bodyPr/>
        <a:lstStyle/>
        <a:p>
          <a:r>
            <a:rPr lang="en-US"/>
            <a:t>Consider using visual aids (e.g., painter’s tape, stickers) to illustrate traffic flow </a:t>
          </a:r>
        </a:p>
      </dgm:t>
    </dgm:pt>
    <dgm:pt modelId="{1BB980E4-2BDD-4CB8-8771-D385FF92B42C}" type="parTrans" cxnId="{97E03BCB-708A-4F96-A8B0-1778A8B20E03}">
      <dgm:prSet/>
      <dgm:spPr/>
      <dgm:t>
        <a:bodyPr/>
        <a:lstStyle/>
        <a:p>
          <a:endParaRPr lang="en-US"/>
        </a:p>
      </dgm:t>
    </dgm:pt>
    <dgm:pt modelId="{A2531E4C-4B71-478D-BEDE-C3A78715AAC9}" type="sibTrans" cxnId="{97E03BCB-708A-4F96-A8B0-1778A8B20E03}">
      <dgm:prSet/>
      <dgm:spPr/>
      <dgm:t>
        <a:bodyPr/>
        <a:lstStyle/>
        <a:p>
          <a:endParaRPr lang="en-US"/>
        </a:p>
      </dgm:t>
    </dgm:pt>
    <dgm:pt modelId="{A84FB837-F73F-49A4-B5EF-64B713EE44FF}" type="pres">
      <dgm:prSet presAssocID="{B1A45A01-45BD-472B-8E96-17A6E85EC50A}" presName="root" presStyleCnt="0">
        <dgm:presLayoutVars>
          <dgm:dir/>
          <dgm:resizeHandles val="exact"/>
        </dgm:presLayoutVars>
      </dgm:prSet>
      <dgm:spPr/>
    </dgm:pt>
    <dgm:pt modelId="{D6A3BFC9-ABA3-4E7E-BC7F-6C88BCCC49F5}" type="pres">
      <dgm:prSet presAssocID="{F8940208-276B-498C-87D7-EA0DAA93828A}" presName="compNode" presStyleCnt="0"/>
      <dgm:spPr/>
    </dgm:pt>
    <dgm:pt modelId="{CDCDB480-81A6-43E5-AFDC-1D225F3AFD24}" type="pres">
      <dgm:prSet presAssocID="{F8940208-276B-498C-87D7-EA0DAA93828A}" presName="bgRect" presStyleLbl="bgShp" presStyleIdx="0" presStyleCnt="2"/>
      <dgm:spPr/>
    </dgm:pt>
    <dgm:pt modelId="{C1A50D59-389D-4353-AE6A-E8F59A29E9EB}" type="pres">
      <dgm:prSet presAssocID="{F8940208-276B-498C-87D7-EA0DAA93828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uch"/>
        </a:ext>
      </dgm:extLst>
    </dgm:pt>
    <dgm:pt modelId="{758F626D-EDE6-468D-99E8-39D5E2BF6866}" type="pres">
      <dgm:prSet presAssocID="{F8940208-276B-498C-87D7-EA0DAA93828A}" presName="spaceRect" presStyleCnt="0"/>
      <dgm:spPr/>
    </dgm:pt>
    <dgm:pt modelId="{616180EA-5881-47EF-8F77-A3BA80E2BE14}" type="pres">
      <dgm:prSet presAssocID="{F8940208-276B-498C-87D7-EA0DAA93828A}" presName="parTx" presStyleLbl="revTx" presStyleIdx="0" presStyleCnt="2">
        <dgm:presLayoutVars>
          <dgm:chMax val="0"/>
          <dgm:chPref val="0"/>
        </dgm:presLayoutVars>
      </dgm:prSet>
      <dgm:spPr/>
    </dgm:pt>
    <dgm:pt modelId="{6C79CA52-D86B-438C-B633-86BA3E380100}" type="pres">
      <dgm:prSet presAssocID="{5D0655C5-6D55-4F11-BB80-B8DA8DB751A4}" presName="sibTrans" presStyleCnt="0"/>
      <dgm:spPr/>
    </dgm:pt>
    <dgm:pt modelId="{30462037-0E7E-4EC9-880C-B8986ABAD927}" type="pres">
      <dgm:prSet presAssocID="{80BAE422-31EF-4DBD-ADB3-AE735A6FC634}" presName="compNode" presStyleCnt="0"/>
      <dgm:spPr/>
    </dgm:pt>
    <dgm:pt modelId="{246A8B2B-9B5B-4562-8F34-02A7CF58F6E7}" type="pres">
      <dgm:prSet presAssocID="{80BAE422-31EF-4DBD-ADB3-AE735A6FC634}" presName="bgRect" presStyleLbl="bgShp" presStyleIdx="1" presStyleCnt="2"/>
      <dgm:spPr/>
    </dgm:pt>
    <dgm:pt modelId="{0E9491CC-033A-4B85-83BE-97CFEA37FC57}" type="pres">
      <dgm:prSet presAssocID="{80BAE422-31EF-4DBD-ADB3-AE735A6FC63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tist"/>
        </a:ext>
      </dgm:extLst>
    </dgm:pt>
    <dgm:pt modelId="{94E22FF8-AB43-427B-A43B-1860987C88D4}" type="pres">
      <dgm:prSet presAssocID="{80BAE422-31EF-4DBD-ADB3-AE735A6FC634}" presName="spaceRect" presStyleCnt="0"/>
      <dgm:spPr/>
    </dgm:pt>
    <dgm:pt modelId="{A282CD5E-5C89-49C6-9B14-1E66999DBB2B}" type="pres">
      <dgm:prSet presAssocID="{80BAE422-31EF-4DBD-ADB3-AE735A6FC63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986D330-B31F-4688-9B85-9083D4D0318F}" type="presOf" srcId="{80BAE422-31EF-4DBD-ADB3-AE735A6FC634}" destId="{A282CD5E-5C89-49C6-9B14-1E66999DBB2B}" srcOrd="0" destOrd="0" presId="urn:microsoft.com/office/officeart/2018/2/layout/IconVerticalSolidList"/>
    <dgm:cxn modelId="{192DEBB1-57F7-4828-B7A6-D497E130835A}" type="presOf" srcId="{B1A45A01-45BD-472B-8E96-17A6E85EC50A}" destId="{A84FB837-F73F-49A4-B5EF-64B713EE44FF}" srcOrd="0" destOrd="0" presId="urn:microsoft.com/office/officeart/2018/2/layout/IconVerticalSolidList"/>
    <dgm:cxn modelId="{99E02BC3-E931-4205-AA5F-D83C9640E9D9}" srcId="{B1A45A01-45BD-472B-8E96-17A6E85EC50A}" destId="{F8940208-276B-498C-87D7-EA0DAA93828A}" srcOrd="0" destOrd="0" parTransId="{76D99261-13B9-4C8D-8556-F968342C9F12}" sibTransId="{5D0655C5-6D55-4F11-BB80-B8DA8DB751A4}"/>
    <dgm:cxn modelId="{97E03BCB-708A-4F96-A8B0-1778A8B20E03}" srcId="{B1A45A01-45BD-472B-8E96-17A6E85EC50A}" destId="{80BAE422-31EF-4DBD-ADB3-AE735A6FC634}" srcOrd="1" destOrd="0" parTransId="{1BB980E4-2BDD-4CB8-8771-D385FF92B42C}" sibTransId="{A2531E4C-4B71-478D-BEDE-C3A78715AAC9}"/>
    <dgm:cxn modelId="{9A87C5DE-47F8-495B-99A0-93D2BD08854A}" type="presOf" srcId="{F8940208-276B-498C-87D7-EA0DAA93828A}" destId="{616180EA-5881-47EF-8F77-A3BA80E2BE14}" srcOrd="0" destOrd="0" presId="urn:microsoft.com/office/officeart/2018/2/layout/IconVerticalSolidList"/>
    <dgm:cxn modelId="{4D72DD8C-0555-48F7-BB0B-5748E890545C}" type="presParOf" srcId="{A84FB837-F73F-49A4-B5EF-64B713EE44FF}" destId="{D6A3BFC9-ABA3-4E7E-BC7F-6C88BCCC49F5}" srcOrd="0" destOrd="0" presId="urn:microsoft.com/office/officeart/2018/2/layout/IconVerticalSolidList"/>
    <dgm:cxn modelId="{3923DD8C-AEC7-4BAA-B196-19F21A54D22B}" type="presParOf" srcId="{D6A3BFC9-ABA3-4E7E-BC7F-6C88BCCC49F5}" destId="{CDCDB480-81A6-43E5-AFDC-1D225F3AFD24}" srcOrd="0" destOrd="0" presId="urn:microsoft.com/office/officeart/2018/2/layout/IconVerticalSolidList"/>
    <dgm:cxn modelId="{AA4F2F0F-9F8B-4634-A97D-99DA977DC9C7}" type="presParOf" srcId="{D6A3BFC9-ABA3-4E7E-BC7F-6C88BCCC49F5}" destId="{C1A50D59-389D-4353-AE6A-E8F59A29E9EB}" srcOrd="1" destOrd="0" presId="urn:microsoft.com/office/officeart/2018/2/layout/IconVerticalSolidList"/>
    <dgm:cxn modelId="{15F70179-1FBD-4CCA-B82A-A6A5EB614543}" type="presParOf" srcId="{D6A3BFC9-ABA3-4E7E-BC7F-6C88BCCC49F5}" destId="{758F626D-EDE6-468D-99E8-39D5E2BF6866}" srcOrd="2" destOrd="0" presId="urn:microsoft.com/office/officeart/2018/2/layout/IconVerticalSolidList"/>
    <dgm:cxn modelId="{64D89A00-95B7-4879-824C-8E4E0340DFE1}" type="presParOf" srcId="{D6A3BFC9-ABA3-4E7E-BC7F-6C88BCCC49F5}" destId="{616180EA-5881-47EF-8F77-A3BA80E2BE14}" srcOrd="3" destOrd="0" presId="urn:microsoft.com/office/officeart/2018/2/layout/IconVerticalSolidList"/>
    <dgm:cxn modelId="{F59C8D79-4980-4679-BBC4-31F0672DF8CF}" type="presParOf" srcId="{A84FB837-F73F-49A4-B5EF-64B713EE44FF}" destId="{6C79CA52-D86B-438C-B633-86BA3E380100}" srcOrd="1" destOrd="0" presId="urn:microsoft.com/office/officeart/2018/2/layout/IconVerticalSolidList"/>
    <dgm:cxn modelId="{4F90DDCF-E13E-4121-9738-4C264D0D32EE}" type="presParOf" srcId="{A84FB837-F73F-49A4-B5EF-64B713EE44FF}" destId="{30462037-0E7E-4EC9-880C-B8986ABAD927}" srcOrd="2" destOrd="0" presId="urn:microsoft.com/office/officeart/2018/2/layout/IconVerticalSolidList"/>
    <dgm:cxn modelId="{C12FE104-5AF9-420D-9C22-223F45A2BEC5}" type="presParOf" srcId="{30462037-0E7E-4EC9-880C-B8986ABAD927}" destId="{246A8B2B-9B5B-4562-8F34-02A7CF58F6E7}" srcOrd="0" destOrd="0" presId="urn:microsoft.com/office/officeart/2018/2/layout/IconVerticalSolidList"/>
    <dgm:cxn modelId="{CD34257F-A336-49F4-B937-6B350E6097D0}" type="presParOf" srcId="{30462037-0E7E-4EC9-880C-B8986ABAD927}" destId="{0E9491CC-033A-4B85-83BE-97CFEA37FC57}" srcOrd="1" destOrd="0" presId="urn:microsoft.com/office/officeart/2018/2/layout/IconVerticalSolidList"/>
    <dgm:cxn modelId="{538BE58D-6CBD-47D2-BABC-769A9B76D9DC}" type="presParOf" srcId="{30462037-0E7E-4EC9-880C-B8986ABAD927}" destId="{94E22FF8-AB43-427B-A43B-1860987C88D4}" srcOrd="2" destOrd="0" presId="urn:microsoft.com/office/officeart/2018/2/layout/IconVerticalSolidList"/>
    <dgm:cxn modelId="{9AF1F94E-739F-44C6-B728-EFDA9FBB0249}" type="presParOf" srcId="{30462037-0E7E-4EC9-880C-B8986ABAD927}" destId="{A282CD5E-5C89-49C6-9B14-1E66999DBB2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750100-7A75-46BF-9FDC-C513321C168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907AB29-A256-4E61-90FD-F679F3DF86A4}">
      <dgm:prSet/>
      <dgm:spPr/>
      <dgm:t>
        <a:bodyPr/>
        <a:lstStyle/>
        <a:p>
          <a:r>
            <a:rPr lang="en-US"/>
            <a:t>using designated bins for clean and used supplies</a:t>
          </a:r>
        </a:p>
      </dgm:t>
    </dgm:pt>
    <dgm:pt modelId="{D56594D4-7A52-4459-BC67-7D4440EFF2A9}" type="parTrans" cxnId="{18D36C13-8BE0-40A4-B36A-C1FA2E06AE86}">
      <dgm:prSet/>
      <dgm:spPr/>
      <dgm:t>
        <a:bodyPr/>
        <a:lstStyle/>
        <a:p>
          <a:endParaRPr lang="en-US"/>
        </a:p>
      </dgm:t>
    </dgm:pt>
    <dgm:pt modelId="{EB9E9216-D535-4FE2-BEF3-A96A368A5A6A}" type="sibTrans" cxnId="{18D36C13-8BE0-40A4-B36A-C1FA2E06AE86}">
      <dgm:prSet/>
      <dgm:spPr/>
      <dgm:t>
        <a:bodyPr/>
        <a:lstStyle/>
        <a:p>
          <a:endParaRPr lang="en-US"/>
        </a:p>
      </dgm:t>
    </dgm:pt>
    <dgm:pt modelId="{C6D1BFBB-2007-4D66-9301-8C05DBD510FE}">
      <dgm:prSet/>
      <dgm:spPr/>
      <dgm:t>
        <a:bodyPr/>
        <a:lstStyle/>
        <a:p>
          <a:r>
            <a:rPr lang="en-US"/>
            <a:t>do not share equipment between staff, volunteers, and participants when possible</a:t>
          </a:r>
        </a:p>
      </dgm:t>
    </dgm:pt>
    <dgm:pt modelId="{94B72860-42EC-4645-81CE-DF1E84BF1A63}" type="parTrans" cxnId="{45419B3D-5235-4C3C-ACE0-4733824EBEBF}">
      <dgm:prSet/>
      <dgm:spPr/>
      <dgm:t>
        <a:bodyPr/>
        <a:lstStyle/>
        <a:p>
          <a:endParaRPr lang="en-US"/>
        </a:p>
      </dgm:t>
    </dgm:pt>
    <dgm:pt modelId="{4CFD9106-A065-4AE8-8377-1A9FE2D8A693}" type="sibTrans" cxnId="{45419B3D-5235-4C3C-ACE0-4733824EBEBF}">
      <dgm:prSet/>
      <dgm:spPr/>
      <dgm:t>
        <a:bodyPr/>
        <a:lstStyle/>
        <a:p>
          <a:endParaRPr lang="en-US"/>
        </a:p>
      </dgm:t>
    </dgm:pt>
    <dgm:pt modelId="{68E60AF2-7A7A-4E22-9FE5-48328FC670A9}">
      <dgm:prSet/>
      <dgm:spPr/>
      <dgm:t>
        <a:bodyPr/>
        <a:lstStyle/>
        <a:p>
          <a:r>
            <a:rPr lang="en-US"/>
            <a:t>clean high touch surfaces between different groups</a:t>
          </a:r>
        </a:p>
      </dgm:t>
    </dgm:pt>
    <dgm:pt modelId="{C5F22398-DC0E-4D62-AEA4-EFA32358B9DE}" type="parTrans" cxnId="{9F7A56EF-AFD3-4A03-A748-FF5D235C4466}">
      <dgm:prSet/>
      <dgm:spPr/>
      <dgm:t>
        <a:bodyPr/>
        <a:lstStyle/>
        <a:p>
          <a:endParaRPr lang="en-US"/>
        </a:p>
      </dgm:t>
    </dgm:pt>
    <dgm:pt modelId="{D91986C5-3DF9-469B-AC8A-754A4E0D060C}" type="sibTrans" cxnId="{9F7A56EF-AFD3-4A03-A748-FF5D235C4466}">
      <dgm:prSet/>
      <dgm:spPr/>
      <dgm:t>
        <a:bodyPr/>
        <a:lstStyle/>
        <a:p>
          <a:endParaRPr lang="en-US"/>
        </a:p>
      </dgm:t>
    </dgm:pt>
    <dgm:pt modelId="{BD7F3E8E-F88E-4BDE-8BC5-D318E6561AFC}" type="pres">
      <dgm:prSet presAssocID="{28750100-7A75-46BF-9FDC-C513321C1681}" presName="root" presStyleCnt="0">
        <dgm:presLayoutVars>
          <dgm:dir/>
          <dgm:resizeHandles val="exact"/>
        </dgm:presLayoutVars>
      </dgm:prSet>
      <dgm:spPr/>
    </dgm:pt>
    <dgm:pt modelId="{FE4F4543-870E-46E1-A7FB-6C837D0DEE93}" type="pres">
      <dgm:prSet presAssocID="{D907AB29-A256-4E61-90FD-F679F3DF86A4}" presName="compNode" presStyleCnt="0"/>
      <dgm:spPr/>
    </dgm:pt>
    <dgm:pt modelId="{7BEC8B49-B632-4E49-AF30-A0031707B29C}" type="pres">
      <dgm:prSet presAssocID="{D907AB29-A256-4E61-90FD-F679F3DF86A4}" presName="bgRect" presStyleLbl="bgShp" presStyleIdx="0" presStyleCnt="3"/>
      <dgm:spPr/>
    </dgm:pt>
    <dgm:pt modelId="{D4AF26A0-519D-467D-B37F-4462E1CBFD85}" type="pres">
      <dgm:prSet presAssocID="{D907AB29-A256-4E61-90FD-F679F3DF86A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"/>
        </a:ext>
      </dgm:extLst>
    </dgm:pt>
    <dgm:pt modelId="{F81E36D0-9F03-478E-8AFE-3FE11D887365}" type="pres">
      <dgm:prSet presAssocID="{D907AB29-A256-4E61-90FD-F679F3DF86A4}" presName="spaceRect" presStyleCnt="0"/>
      <dgm:spPr/>
    </dgm:pt>
    <dgm:pt modelId="{415EBAB4-F649-4992-B1DB-910C6A431625}" type="pres">
      <dgm:prSet presAssocID="{D907AB29-A256-4E61-90FD-F679F3DF86A4}" presName="parTx" presStyleLbl="revTx" presStyleIdx="0" presStyleCnt="3">
        <dgm:presLayoutVars>
          <dgm:chMax val="0"/>
          <dgm:chPref val="0"/>
        </dgm:presLayoutVars>
      </dgm:prSet>
      <dgm:spPr/>
    </dgm:pt>
    <dgm:pt modelId="{E175FF8E-6E8D-4B71-BFF5-D610E3DCF386}" type="pres">
      <dgm:prSet presAssocID="{EB9E9216-D535-4FE2-BEF3-A96A368A5A6A}" presName="sibTrans" presStyleCnt="0"/>
      <dgm:spPr/>
    </dgm:pt>
    <dgm:pt modelId="{2B4CCBA9-8F9C-4EDB-B966-7F6963E6217D}" type="pres">
      <dgm:prSet presAssocID="{C6D1BFBB-2007-4D66-9301-8C05DBD510FE}" presName="compNode" presStyleCnt="0"/>
      <dgm:spPr/>
    </dgm:pt>
    <dgm:pt modelId="{F3F2C4EA-DE77-436F-8A34-7D62D8501A11}" type="pres">
      <dgm:prSet presAssocID="{C6D1BFBB-2007-4D66-9301-8C05DBD510FE}" presName="bgRect" presStyleLbl="bgShp" presStyleIdx="1" presStyleCnt="3"/>
      <dgm:spPr/>
    </dgm:pt>
    <dgm:pt modelId="{FDE83B5A-E62C-41AA-B101-CCBE6613B1B9}" type="pres">
      <dgm:prSet presAssocID="{C6D1BFBB-2007-4D66-9301-8C05DBD510F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mono"/>
        </a:ext>
      </dgm:extLst>
    </dgm:pt>
    <dgm:pt modelId="{4AF06C00-868A-4866-AD30-90F097F0B7A9}" type="pres">
      <dgm:prSet presAssocID="{C6D1BFBB-2007-4D66-9301-8C05DBD510FE}" presName="spaceRect" presStyleCnt="0"/>
      <dgm:spPr/>
    </dgm:pt>
    <dgm:pt modelId="{DBCBB541-FCD0-4EB4-8B1C-2E9BDDF4F7CF}" type="pres">
      <dgm:prSet presAssocID="{C6D1BFBB-2007-4D66-9301-8C05DBD510FE}" presName="parTx" presStyleLbl="revTx" presStyleIdx="1" presStyleCnt="3">
        <dgm:presLayoutVars>
          <dgm:chMax val="0"/>
          <dgm:chPref val="0"/>
        </dgm:presLayoutVars>
      </dgm:prSet>
      <dgm:spPr/>
    </dgm:pt>
    <dgm:pt modelId="{F7A5C51F-3DD8-4F54-906A-E81FF52FF016}" type="pres">
      <dgm:prSet presAssocID="{4CFD9106-A065-4AE8-8377-1A9FE2D8A693}" presName="sibTrans" presStyleCnt="0"/>
      <dgm:spPr/>
    </dgm:pt>
    <dgm:pt modelId="{E6381B59-0F71-4A7D-97E4-D7CC56A6921E}" type="pres">
      <dgm:prSet presAssocID="{68E60AF2-7A7A-4E22-9FE5-48328FC670A9}" presName="compNode" presStyleCnt="0"/>
      <dgm:spPr/>
    </dgm:pt>
    <dgm:pt modelId="{89F182F6-82C2-4FD7-9238-17248A25D72D}" type="pres">
      <dgm:prSet presAssocID="{68E60AF2-7A7A-4E22-9FE5-48328FC670A9}" presName="bgRect" presStyleLbl="bgShp" presStyleIdx="2" presStyleCnt="3"/>
      <dgm:spPr/>
    </dgm:pt>
    <dgm:pt modelId="{9F5E9240-A538-474B-8991-149A92878C1D}" type="pres">
      <dgm:prSet presAssocID="{68E60AF2-7A7A-4E22-9FE5-48328FC670A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6AE968B-68C1-4F0C-BA9A-D29EE618AAD1}" type="pres">
      <dgm:prSet presAssocID="{68E60AF2-7A7A-4E22-9FE5-48328FC670A9}" presName="spaceRect" presStyleCnt="0"/>
      <dgm:spPr/>
    </dgm:pt>
    <dgm:pt modelId="{A5C7B5E4-4F55-4220-813C-AE2BC0BDABC0}" type="pres">
      <dgm:prSet presAssocID="{68E60AF2-7A7A-4E22-9FE5-48328FC670A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8D36C13-8BE0-40A4-B36A-C1FA2E06AE86}" srcId="{28750100-7A75-46BF-9FDC-C513321C1681}" destId="{D907AB29-A256-4E61-90FD-F679F3DF86A4}" srcOrd="0" destOrd="0" parTransId="{D56594D4-7A52-4459-BC67-7D4440EFF2A9}" sibTransId="{EB9E9216-D535-4FE2-BEF3-A96A368A5A6A}"/>
    <dgm:cxn modelId="{66105021-3E1C-43A3-B9AF-BED9F5E49065}" type="presOf" srcId="{C6D1BFBB-2007-4D66-9301-8C05DBD510FE}" destId="{DBCBB541-FCD0-4EB4-8B1C-2E9BDDF4F7CF}" srcOrd="0" destOrd="0" presId="urn:microsoft.com/office/officeart/2018/2/layout/IconVerticalSolidList"/>
    <dgm:cxn modelId="{96EAAE34-A668-42B4-843F-BAF388CE69A7}" type="presOf" srcId="{28750100-7A75-46BF-9FDC-C513321C1681}" destId="{BD7F3E8E-F88E-4BDE-8BC5-D318E6561AFC}" srcOrd="0" destOrd="0" presId="urn:microsoft.com/office/officeart/2018/2/layout/IconVerticalSolidList"/>
    <dgm:cxn modelId="{45419B3D-5235-4C3C-ACE0-4733824EBEBF}" srcId="{28750100-7A75-46BF-9FDC-C513321C1681}" destId="{C6D1BFBB-2007-4D66-9301-8C05DBD510FE}" srcOrd="1" destOrd="0" parTransId="{94B72860-42EC-4645-81CE-DF1E84BF1A63}" sibTransId="{4CFD9106-A065-4AE8-8377-1A9FE2D8A693}"/>
    <dgm:cxn modelId="{C3213360-3B8B-4893-9496-DA5736857E47}" type="presOf" srcId="{D907AB29-A256-4E61-90FD-F679F3DF86A4}" destId="{415EBAB4-F649-4992-B1DB-910C6A431625}" srcOrd="0" destOrd="0" presId="urn:microsoft.com/office/officeart/2018/2/layout/IconVerticalSolidList"/>
    <dgm:cxn modelId="{2468B9E5-54D6-4BC2-874B-AB82CC8E4F12}" type="presOf" srcId="{68E60AF2-7A7A-4E22-9FE5-48328FC670A9}" destId="{A5C7B5E4-4F55-4220-813C-AE2BC0BDABC0}" srcOrd="0" destOrd="0" presId="urn:microsoft.com/office/officeart/2018/2/layout/IconVerticalSolidList"/>
    <dgm:cxn modelId="{9F7A56EF-AFD3-4A03-A748-FF5D235C4466}" srcId="{28750100-7A75-46BF-9FDC-C513321C1681}" destId="{68E60AF2-7A7A-4E22-9FE5-48328FC670A9}" srcOrd="2" destOrd="0" parTransId="{C5F22398-DC0E-4D62-AEA4-EFA32358B9DE}" sibTransId="{D91986C5-3DF9-469B-AC8A-754A4E0D060C}"/>
    <dgm:cxn modelId="{FBA1DEAA-E5C5-418E-8AD1-230C91BA5916}" type="presParOf" srcId="{BD7F3E8E-F88E-4BDE-8BC5-D318E6561AFC}" destId="{FE4F4543-870E-46E1-A7FB-6C837D0DEE93}" srcOrd="0" destOrd="0" presId="urn:microsoft.com/office/officeart/2018/2/layout/IconVerticalSolidList"/>
    <dgm:cxn modelId="{25811A95-FB37-4A87-AC5E-24D991CF2215}" type="presParOf" srcId="{FE4F4543-870E-46E1-A7FB-6C837D0DEE93}" destId="{7BEC8B49-B632-4E49-AF30-A0031707B29C}" srcOrd="0" destOrd="0" presId="urn:microsoft.com/office/officeart/2018/2/layout/IconVerticalSolidList"/>
    <dgm:cxn modelId="{7032A05B-B63B-4B1D-BF1F-CE6790657305}" type="presParOf" srcId="{FE4F4543-870E-46E1-A7FB-6C837D0DEE93}" destId="{D4AF26A0-519D-467D-B37F-4462E1CBFD85}" srcOrd="1" destOrd="0" presId="urn:microsoft.com/office/officeart/2018/2/layout/IconVerticalSolidList"/>
    <dgm:cxn modelId="{7FCD5135-6C93-467B-ADB5-184519ACE6DC}" type="presParOf" srcId="{FE4F4543-870E-46E1-A7FB-6C837D0DEE93}" destId="{F81E36D0-9F03-478E-8AFE-3FE11D887365}" srcOrd="2" destOrd="0" presId="urn:microsoft.com/office/officeart/2018/2/layout/IconVerticalSolidList"/>
    <dgm:cxn modelId="{DE6EA0B2-D9D0-48BF-9719-913DF83C8FF4}" type="presParOf" srcId="{FE4F4543-870E-46E1-A7FB-6C837D0DEE93}" destId="{415EBAB4-F649-4992-B1DB-910C6A431625}" srcOrd="3" destOrd="0" presId="urn:microsoft.com/office/officeart/2018/2/layout/IconVerticalSolidList"/>
    <dgm:cxn modelId="{9189627F-1B9A-40B9-9D40-85E597E5C915}" type="presParOf" srcId="{BD7F3E8E-F88E-4BDE-8BC5-D318E6561AFC}" destId="{E175FF8E-6E8D-4B71-BFF5-D610E3DCF386}" srcOrd="1" destOrd="0" presId="urn:microsoft.com/office/officeart/2018/2/layout/IconVerticalSolidList"/>
    <dgm:cxn modelId="{78C11218-E052-4BCD-BD13-E5AE7DA0FBC9}" type="presParOf" srcId="{BD7F3E8E-F88E-4BDE-8BC5-D318E6561AFC}" destId="{2B4CCBA9-8F9C-4EDB-B966-7F6963E6217D}" srcOrd="2" destOrd="0" presId="urn:microsoft.com/office/officeart/2018/2/layout/IconVerticalSolidList"/>
    <dgm:cxn modelId="{3CAC1E10-76AF-4EBF-A63D-17189F58EAB7}" type="presParOf" srcId="{2B4CCBA9-8F9C-4EDB-B966-7F6963E6217D}" destId="{F3F2C4EA-DE77-436F-8A34-7D62D8501A11}" srcOrd="0" destOrd="0" presId="urn:microsoft.com/office/officeart/2018/2/layout/IconVerticalSolidList"/>
    <dgm:cxn modelId="{D43C0DCE-41F4-438E-8ED0-53841D37969F}" type="presParOf" srcId="{2B4CCBA9-8F9C-4EDB-B966-7F6963E6217D}" destId="{FDE83B5A-E62C-41AA-B101-CCBE6613B1B9}" srcOrd="1" destOrd="0" presId="urn:microsoft.com/office/officeart/2018/2/layout/IconVerticalSolidList"/>
    <dgm:cxn modelId="{529C7C0E-4849-402F-9864-A1EC5F03EC60}" type="presParOf" srcId="{2B4CCBA9-8F9C-4EDB-B966-7F6963E6217D}" destId="{4AF06C00-868A-4866-AD30-90F097F0B7A9}" srcOrd="2" destOrd="0" presId="urn:microsoft.com/office/officeart/2018/2/layout/IconVerticalSolidList"/>
    <dgm:cxn modelId="{C458E4EE-6BA0-4F58-9D65-3A7BB6D6AA58}" type="presParOf" srcId="{2B4CCBA9-8F9C-4EDB-B966-7F6963E6217D}" destId="{DBCBB541-FCD0-4EB4-8B1C-2E9BDDF4F7CF}" srcOrd="3" destOrd="0" presId="urn:microsoft.com/office/officeart/2018/2/layout/IconVerticalSolidList"/>
    <dgm:cxn modelId="{92CC912D-1BEF-4987-A38E-6336999D9578}" type="presParOf" srcId="{BD7F3E8E-F88E-4BDE-8BC5-D318E6561AFC}" destId="{F7A5C51F-3DD8-4F54-906A-E81FF52FF016}" srcOrd="3" destOrd="0" presId="urn:microsoft.com/office/officeart/2018/2/layout/IconVerticalSolidList"/>
    <dgm:cxn modelId="{52552678-C65D-4685-824D-E8F8FB0B6FAF}" type="presParOf" srcId="{BD7F3E8E-F88E-4BDE-8BC5-D318E6561AFC}" destId="{E6381B59-0F71-4A7D-97E4-D7CC56A6921E}" srcOrd="4" destOrd="0" presId="urn:microsoft.com/office/officeart/2018/2/layout/IconVerticalSolidList"/>
    <dgm:cxn modelId="{CD2D7C72-756C-42BE-A793-37BDF40008BB}" type="presParOf" srcId="{E6381B59-0F71-4A7D-97E4-D7CC56A6921E}" destId="{89F182F6-82C2-4FD7-9238-17248A25D72D}" srcOrd="0" destOrd="0" presId="urn:microsoft.com/office/officeart/2018/2/layout/IconVerticalSolidList"/>
    <dgm:cxn modelId="{6D111C9C-0B49-4BF8-97E9-43AD9E43DAA4}" type="presParOf" srcId="{E6381B59-0F71-4A7D-97E4-D7CC56A6921E}" destId="{9F5E9240-A538-474B-8991-149A92878C1D}" srcOrd="1" destOrd="0" presId="urn:microsoft.com/office/officeart/2018/2/layout/IconVerticalSolidList"/>
    <dgm:cxn modelId="{6C2CE705-C750-4876-9E16-6855E03202CA}" type="presParOf" srcId="{E6381B59-0F71-4A7D-97E4-D7CC56A6921E}" destId="{26AE968B-68C1-4F0C-BA9A-D29EE618AAD1}" srcOrd="2" destOrd="0" presId="urn:microsoft.com/office/officeart/2018/2/layout/IconVerticalSolidList"/>
    <dgm:cxn modelId="{76B6C12D-97AA-4CC3-9F32-23645B00A625}" type="presParOf" srcId="{E6381B59-0F71-4A7D-97E4-D7CC56A6921E}" destId="{A5C7B5E4-4F55-4220-813C-AE2BC0BDABC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72CBD5-0090-4AED-A4F2-C87EC3507554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E6101B8-3C4E-4726-910C-5CDFE13F11D1}">
      <dgm:prSet/>
      <dgm:spPr/>
      <dgm:t>
        <a:bodyPr/>
        <a:lstStyle/>
        <a:p>
          <a:r>
            <a:rPr lang="en-US"/>
            <a:t>Honor</a:t>
          </a:r>
        </a:p>
      </dgm:t>
    </dgm:pt>
    <dgm:pt modelId="{24B3E10A-F1A6-418C-9C84-E83D528B8BC6}" type="parTrans" cxnId="{3D48E8DC-F564-4790-A56B-4DE6806C2526}">
      <dgm:prSet/>
      <dgm:spPr/>
      <dgm:t>
        <a:bodyPr/>
        <a:lstStyle/>
        <a:p>
          <a:endParaRPr lang="en-US"/>
        </a:p>
      </dgm:t>
    </dgm:pt>
    <dgm:pt modelId="{D2627A6D-9742-4ABB-A7AB-83667D65B13A}" type="sibTrans" cxnId="{3D48E8DC-F564-4790-A56B-4DE6806C2526}">
      <dgm:prSet/>
      <dgm:spPr/>
      <dgm:t>
        <a:bodyPr/>
        <a:lstStyle/>
        <a:p>
          <a:endParaRPr lang="en-US"/>
        </a:p>
      </dgm:t>
    </dgm:pt>
    <dgm:pt modelId="{CA78FEAD-A21F-4FEB-82BC-10332B6DA3CB}">
      <dgm:prSet/>
      <dgm:spPr/>
      <dgm:t>
        <a:bodyPr/>
        <a:lstStyle/>
        <a:p>
          <a:r>
            <a:rPr lang="en-US"/>
            <a:t>honor requests of parents who may have concerns </a:t>
          </a:r>
        </a:p>
      </dgm:t>
    </dgm:pt>
    <dgm:pt modelId="{053E6163-BFBD-4F59-AE91-D06752A4F2EA}" type="parTrans" cxnId="{186A855F-FB04-40D8-AB65-DF9643A7B538}">
      <dgm:prSet/>
      <dgm:spPr/>
      <dgm:t>
        <a:bodyPr/>
        <a:lstStyle/>
        <a:p>
          <a:endParaRPr lang="en-US"/>
        </a:p>
      </dgm:t>
    </dgm:pt>
    <dgm:pt modelId="{B68817F2-F2A4-4D95-95FA-DF0E3C37092E}" type="sibTrans" cxnId="{186A855F-FB04-40D8-AB65-DF9643A7B538}">
      <dgm:prSet/>
      <dgm:spPr/>
      <dgm:t>
        <a:bodyPr/>
        <a:lstStyle/>
        <a:p>
          <a:endParaRPr lang="en-US"/>
        </a:p>
      </dgm:t>
    </dgm:pt>
    <dgm:pt modelId="{B652E3DD-C569-48E9-ADE6-1CF6A3AD5F52}">
      <dgm:prSet/>
      <dgm:spPr/>
      <dgm:t>
        <a:bodyPr/>
        <a:lstStyle/>
        <a:p>
          <a:r>
            <a:rPr lang="en-US"/>
            <a:t>Offer</a:t>
          </a:r>
        </a:p>
      </dgm:t>
    </dgm:pt>
    <dgm:pt modelId="{A17246B6-7EE9-47D7-80E8-747685CE601A}" type="parTrans" cxnId="{A3A72BD2-4502-42B5-AAD0-1352258FCB37}">
      <dgm:prSet/>
      <dgm:spPr/>
      <dgm:t>
        <a:bodyPr/>
        <a:lstStyle/>
        <a:p>
          <a:endParaRPr lang="en-US"/>
        </a:p>
      </dgm:t>
    </dgm:pt>
    <dgm:pt modelId="{045BC06E-3E22-4B21-A9B5-042DE25EFBAC}" type="sibTrans" cxnId="{A3A72BD2-4502-42B5-AAD0-1352258FCB37}">
      <dgm:prSet/>
      <dgm:spPr/>
      <dgm:t>
        <a:bodyPr/>
        <a:lstStyle/>
        <a:p>
          <a:endParaRPr lang="en-US"/>
        </a:p>
      </dgm:t>
    </dgm:pt>
    <dgm:pt modelId="{BD8242BA-7EDB-41A5-A95A-DE1CCCBF1B4B}">
      <dgm:prSet/>
      <dgm:spPr/>
      <dgm:t>
        <a:bodyPr/>
        <a:lstStyle/>
        <a:p>
          <a:r>
            <a:rPr lang="en-US"/>
            <a:t>offer staff who cannot be at work due to their own high-risk conditions alternatives for working</a:t>
          </a:r>
        </a:p>
      </dgm:t>
    </dgm:pt>
    <dgm:pt modelId="{C5A87ED0-C31B-423D-AB09-88F9654FDD03}" type="parTrans" cxnId="{73B8EF15-B46A-4127-8B1E-AC2566F5F8F8}">
      <dgm:prSet/>
      <dgm:spPr/>
      <dgm:t>
        <a:bodyPr/>
        <a:lstStyle/>
        <a:p>
          <a:endParaRPr lang="en-US"/>
        </a:p>
      </dgm:t>
    </dgm:pt>
    <dgm:pt modelId="{E4BF2B82-ABAB-410E-B567-4129E64B9222}" type="sibTrans" cxnId="{73B8EF15-B46A-4127-8B1E-AC2566F5F8F8}">
      <dgm:prSet/>
      <dgm:spPr/>
      <dgm:t>
        <a:bodyPr/>
        <a:lstStyle/>
        <a:p>
          <a:endParaRPr lang="en-US"/>
        </a:p>
      </dgm:t>
    </dgm:pt>
    <dgm:pt modelId="{358A9019-71A1-4E0F-976B-64B2735E6276}">
      <dgm:prSet/>
      <dgm:spPr/>
      <dgm:t>
        <a:bodyPr/>
        <a:lstStyle/>
        <a:p>
          <a:r>
            <a:rPr lang="en-US"/>
            <a:t>Be</a:t>
          </a:r>
        </a:p>
      </dgm:t>
    </dgm:pt>
    <dgm:pt modelId="{5C5D09F0-7FBA-4F04-A1E0-E37A55EF9B7C}" type="parTrans" cxnId="{7FE68836-3DFA-440E-BBF7-56F8F35D350C}">
      <dgm:prSet/>
      <dgm:spPr/>
      <dgm:t>
        <a:bodyPr/>
        <a:lstStyle/>
        <a:p>
          <a:endParaRPr lang="en-US"/>
        </a:p>
      </dgm:t>
    </dgm:pt>
    <dgm:pt modelId="{264A4C90-A7C6-439B-AEB6-4CB551BFB2D9}" type="sibTrans" cxnId="{7FE68836-3DFA-440E-BBF7-56F8F35D350C}">
      <dgm:prSet/>
      <dgm:spPr/>
      <dgm:t>
        <a:bodyPr/>
        <a:lstStyle/>
        <a:p>
          <a:endParaRPr lang="en-US"/>
        </a:p>
      </dgm:t>
    </dgm:pt>
    <dgm:pt modelId="{E7531329-ED55-49B5-9CF6-F8E370144B66}">
      <dgm:prSet/>
      <dgm:spPr/>
      <dgm:t>
        <a:bodyPr/>
        <a:lstStyle/>
        <a:p>
          <a:r>
            <a:rPr lang="en-US"/>
            <a:t>be aware of the CDC lists underlying medical conditions that may increase the risk of serious COVID-19 </a:t>
          </a:r>
        </a:p>
      </dgm:t>
    </dgm:pt>
    <dgm:pt modelId="{167A14CD-8472-41DB-95ED-6DC1986B3AC1}" type="parTrans" cxnId="{5AB31FAE-A4EC-4601-BAB9-7743F4B83C9A}">
      <dgm:prSet/>
      <dgm:spPr/>
      <dgm:t>
        <a:bodyPr/>
        <a:lstStyle/>
        <a:p>
          <a:endParaRPr lang="en-US"/>
        </a:p>
      </dgm:t>
    </dgm:pt>
    <dgm:pt modelId="{0AD0FF97-83E2-4CD9-AA40-5B6A6DEF5EF9}" type="sibTrans" cxnId="{5AB31FAE-A4EC-4601-BAB9-7743F4B83C9A}">
      <dgm:prSet/>
      <dgm:spPr/>
      <dgm:t>
        <a:bodyPr/>
        <a:lstStyle/>
        <a:p>
          <a:endParaRPr lang="en-US"/>
        </a:p>
      </dgm:t>
    </dgm:pt>
    <dgm:pt modelId="{23738DEC-0523-4703-9A5B-32350C3D94D8}" type="pres">
      <dgm:prSet presAssocID="{3472CBD5-0090-4AED-A4F2-C87EC3507554}" presName="Name0" presStyleCnt="0">
        <dgm:presLayoutVars>
          <dgm:dir/>
          <dgm:animLvl val="lvl"/>
          <dgm:resizeHandles val="exact"/>
        </dgm:presLayoutVars>
      </dgm:prSet>
      <dgm:spPr/>
    </dgm:pt>
    <dgm:pt modelId="{07D29DA4-B089-421E-BC0D-D3C5F01AA966}" type="pres">
      <dgm:prSet presAssocID="{358A9019-71A1-4E0F-976B-64B2735E6276}" presName="boxAndChildren" presStyleCnt="0"/>
      <dgm:spPr/>
    </dgm:pt>
    <dgm:pt modelId="{3C84FDA5-CC9F-4CB0-A7E2-3B8EEF884255}" type="pres">
      <dgm:prSet presAssocID="{358A9019-71A1-4E0F-976B-64B2735E6276}" presName="parentTextBox" presStyleLbl="alignNode1" presStyleIdx="0" presStyleCnt="3"/>
      <dgm:spPr/>
    </dgm:pt>
    <dgm:pt modelId="{2D2A5053-BEAD-4AC3-ABB1-5E0879E26652}" type="pres">
      <dgm:prSet presAssocID="{358A9019-71A1-4E0F-976B-64B2735E6276}" presName="descendantBox" presStyleLbl="bgAccFollowNode1" presStyleIdx="0" presStyleCnt="3"/>
      <dgm:spPr/>
    </dgm:pt>
    <dgm:pt modelId="{1AAB67B9-8745-4350-A33C-72BD2B7C0D60}" type="pres">
      <dgm:prSet presAssocID="{045BC06E-3E22-4B21-A9B5-042DE25EFBAC}" presName="sp" presStyleCnt="0"/>
      <dgm:spPr/>
    </dgm:pt>
    <dgm:pt modelId="{E9BA908E-486F-48B2-A0BE-B8D4C2E46816}" type="pres">
      <dgm:prSet presAssocID="{B652E3DD-C569-48E9-ADE6-1CF6A3AD5F52}" presName="arrowAndChildren" presStyleCnt="0"/>
      <dgm:spPr/>
    </dgm:pt>
    <dgm:pt modelId="{6A91F3B8-F05F-4DBE-9EB2-6301F07CCE16}" type="pres">
      <dgm:prSet presAssocID="{B652E3DD-C569-48E9-ADE6-1CF6A3AD5F52}" presName="parentTextArrow" presStyleLbl="node1" presStyleIdx="0" presStyleCnt="0"/>
      <dgm:spPr/>
    </dgm:pt>
    <dgm:pt modelId="{F12C758B-D71E-40CB-A448-BB31472D66CF}" type="pres">
      <dgm:prSet presAssocID="{B652E3DD-C569-48E9-ADE6-1CF6A3AD5F52}" presName="arrow" presStyleLbl="alignNode1" presStyleIdx="1" presStyleCnt="3"/>
      <dgm:spPr/>
    </dgm:pt>
    <dgm:pt modelId="{404894A6-B4DF-4088-9473-A9AA0D10D39D}" type="pres">
      <dgm:prSet presAssocID="{B652E3DD-C569-48E9-ADE6-1CF6A3AD5F52}" presName="descendantArrow" presStyleLbl="bgAccFollowNode1" presStyleIdx="1" presStyleCnt="3"/>
      <dgm:spPr/>
    </dgm:pt>
    <dgm:pt modelId="{5469D434-C04E-40B9-B3D8-D25D4EF64056}" type="pres">
      <dgm:prSet presAssocID="{D2627A6D-9742-4ABB-A7AB-83667D65B13A}" presName="sp" presStyleCnt="0"/>
      <dgm:spPr/>
    </dgm:pt>
    <dgm:pt modelId="{EB917476-0AEF-4040-9CAC-8B10905C4092}" type="pres">
      <dgm:prSet presAssocID="{6E6101B8-3C4E-4726-910C-5CDFE13F11D1}" presName="arrowAndChildren" presStyleCnt="0"/>
      <dgm:spPr/>
    </dgm:pt>
    <dgm:pt modelId="{9A1977D8-CA58-4D2B-A8FB-4A39245BB467}" type="pres">
      <dgm:prSet presAssocID="{6E6101B8-3C4E-4726-910C-5CDFE13F11D1}" presName="parentTextArrow" presStyleLbl="node1" presStyleIdx="0" presStyleCnt="0"/>
      <dgm:spPr/>
    </dgm:pt>
    <dgm:pt modelId="{94752A48-FE37-4B90-B710-0ACDD8D39FA7}" type="pres">
      <dgm:prSet presAssocID="{6E6101B8-3C4E-4726-910C-5CDFE13F11D1}" presName="arrow" presStyleLbl="alignNode1" presStyleIdx="2" presStyleCnt="3"/>
      <dgm:spPr/>
    </dgm:pt>
    <dgm:pt modelId="{8D8E36DF-156A-47F5-892D-3C32363ED52A}" type="pres">
      <dgm:prSet presAssocID="{6E6101B8-3C4E-4726-910C-5CDFE13F11D1}" presName="descendantArrow" presStyleLbl="bgAccFollowNode1" presStyleIdx="2" presStyleCnt="3"/>
      <dgm:spPr/>
    </dgm:pt>
  </dgm:ptLst>
  <dgm:cxnLst>
    <dgm:cxn modelId="{8804B80E-3D2C-4133-9D1E-8407D096CE8A}" type="presOf" srcId="{BD8242BA-7EDB-41A5-A95A-DE1CCCBF1B4B}" destId="{404894A6-B4DF-4088-9473-A9AA0D10D39D}" srcOrd="0" destOrd="0" presId="urn:microsoft.com/office/officeart/2016/7/layout/VerticalDownArrowProcess"/>
    <dgm:cxn modelId="{73B8EF15-B46A-4127-8B1E-AC2566F5F8F8}" srcId="{B652E3DD-C569-48E9-ADE6-1CF6A3AD5F52}" destId="{BD8242BA-7EDB-41A5-A95A-DE1CCCBF1B4B}" srcOrd="0" destOrd="0" parTransId="{C5A87ED0-C31B-423D-AB09-88F9654FDD03}" sibTransId="{E4BF2B82-ABAB-410E-B567-4129E64B9222}"/>
    <dgm:cxn modelId="{BEE77020-8D5F-4E24-BBF4-2F117D80AFA2}" type="presOf" srcId="{E7531329-ED55-49B5-9CF6-F8E370144B66}" destId="{2D2A5053-BEAD-4AC3-ABB1-5E0879E26652}" srcOrd="0" destOrd="0" presId="urn:microsoft.com/office/officeart/2016/7/layout/VerticalDownArrowProcess"/>
    <dgm:cxn modelId="{7FE68836-3DFA-440E-BBF7-56F8F35D350C}" srcId="{3472CBD5-0090-4AED-A4F2-C87EC3507554}" destId="{358A9019-71A1-4E0F-976B-64B2735E6276}" srcOrd="2" destOrd="0" parTransId="{5C5D09F0-7FBA-4F04-A1E0-E37A55EF9B7C}" sibTransId="{264A4C90-A7C6-439B-AEB6-4CB551BFB2D9}"/>
    <dgm:cxn modelId="{09338937-F61D-4D24-8B51-2F5A31D78F15}" type="presOf" srcId="{6E6101B8-3C4E-4726-910C-5CDFE13F11D1}" destId="{9A1977D8-CA58-4D2B-A8FB-4A39245BB467}" srcOrd="0" destOrd="0" presId="urn:microsoft.com/office/officeart/2016/7/layout/VerticalDownArrowProcess"/>
    <dgm:cxn modelId="{186A855F-FB04-40D8-AB65-DF9643A7B538}" srcId="{6E6101B8-3C4E-4726-910C-5CDFE13F11D1}" destId="{CA78FEAD-A21F-4FEB-82BC-10332B6DA3CB}" srcOrd="0" destOrd="0" parTransId="{053E6163-BFBD-4F59-AE91-D06752A4F2EA}" sibTransId="{B68817F2-F2A4-4D95-95FA-DF0E3C37092E}"/>
    <dgm:cxn modelId="{CE6CE462-B846-4215-B8D9-4E0470477000}" type="presOf" srcId="{3472CBD5-0090-4AED-A4F2-C87EC3507554}" destId="{23738DEC-0523-4703-9A5B-32350C3D94D8}" srcOrd="0" destOrd="0" presId="urn:microsoft.com/office/officeart/2016/7/layout/VerticalDownArrowProcess"/>
    <dgm:cxn modelId="{F6934163-6FE7-4AB6-8EF3-F35914C9C924}" type="presOf" srcId="{6E6101B8-3C4E-4726-910C-5CDFE13F11D1}" destId="{94752A48-FE37-4B90-B710-0ACDD8D39FA7}" srcOrd="1" destOrd="0" presId="urn:microsoft.com/office/officeart/2016/7/layout/VerticalDownArrowProcess"/>
    <dgm:cxn modelId="{2F37F16E-F74B-4356-ADC0-0CE5CC705F55}" type="presOf" srcId="{B652E3DD-C569-48E9-ADE6-1CF6A3AD5F52}" destId="{F12C758B-D71E-40CB-A448-BB31472D66CF}" srcOrd="1" destOrd="0" presId="urn:microsoft.com/office/officeart/2016/7/layout/VerticalDownArrowProcess"/>
    <dgm:cxn modelId="{F0935853-0215-4724-A9E3-FFC41684C8E1}" type="presOf" srcId="{CA78FEAD-A21F-4FEB-82BC-10332B6DA3CB}" destId="{8D8E36DF-156A-47F5-892D-3C32363ED52A}" srcOrd="0" destOrd="0" presId="urn:microsoft.com/office/officeart/2016/7/layout/VerticalDownArrowProcess"/>
    <dgm:cxn modelId="{5AB31FAE-A4EC-4601-BAB9-7743F4B83C9A}" srcId="{358A9019-71A1-4E0F-976B-64B2735E6276}" destId="{E7531329-ED55-49B5-9CF6-F8E370144B66}" srcOrd="0" destOrd="0" parTransId="{167A14CD-8472-41DB-95ED-6DC1986B3AC1}" sibTransId="{0AD0FF97-83E2-4CD9-AA40-5B6A6DEF5EF9}"/>
    <dgm:cxn modelId="{C38AF5BE-9203-4914-BD7F-C3FBF7DF6E5E}" type="presOf" srcId="{358A9019-71A1-4E0F-976B-64B2735E6276}" destId="{3C84FDA5-CC9F-4CB0-A7E2-3B8EEF884255}" srcOrd="0" destOrd="0" presId="urn:microsoft.com/office/officeart/2016/7/layout/VerticalDownArrowProcess"/>
    <dgm:cxn modelId="{A3A72BD2-4502-42B5-AAD0-1352258FCB37}" srcId="{3472CBD5-0090-4AED-A4F2-C87EC3507554}" destId="{B652E3DD-C569-48E9-ADE6-1CF6A3AD5F52}" srcOrd="1" destOrd="0" parTransId="{A17246B6-7EE9-47D7-80E8-747685CE601A}" sibTransId="{045BC06E-3E22-4B21-A9B5-042DE25EFBAC}"/>
    <dgm:cxn modelId="{3D48E8DC-F564-4790-A56B-4DE6806C2526}" srcId="{3472CBD5-0090-4AED-A4F2-C87EC3507554}" destId="{6E6101B8-3C4E-4726-910C-5CDFE13F11D1}" srcOrd="0" destOrd="0" parTransId="{24B3E10A-F1A6-418C-9C84-E83D528B8BC6}" sibTransId="{D2627A6D-9742-4ABB-A7AB-83667D65B13A}"/>
    <dgm:cxn modelId="{E4BEBEFA-E282-4EB7-9889-82CB68343469}" type="presOf" srcId="{B652E3DD-C569-48E9-ADE6-1CF6A3AD5F52}" destId="{6A91F3B8-F05F-4DBE-9EB2-6301F07CCE16}" srcOrd="0" destOrd="0" presId="urn:microsoft.com/office/officeart/2016/7/layout/VerticalDownArrowProcess"/>
    <dgm:cxn modelId="{2260D2ED-0A58-4EAA-BDD0-29BBEFD3B930}" type="presParOf" srcId="{23738DEC-0523-4703-9A5B-32350C3D94D8}" destId="{07D29DA4-B089-421E-BC0D-D3C5F01AA966}" srcOrd="0" destOrd="0" presId="urn:microsoft.com/office/officeart/2016/7/layout/VerticalDownArrowProcess"/>
    <dgm:cxn modelId="{68BDEC34-010F-46D9-9E24-999E346DE809}" type="presParOf" srcId="{07D29DA4-B089-421E-BC0D-D3C5F01AA966}" destId="{3C84FDA5-CC9F-4CB0-A7E2-3B8EEF884255}" srcOrd="0" destOrd="0" presId="urn:microsoft.com/office/officeart/2016/7/layout/VerticalDownArrowProcess"/>
    <dgm:cxn modelId="{ACFFA4FF-1121-41FB-B218-AEDEFA372BAB}" type="presParOf" srcId="{07D29DA4-B089-421E-BC0D-D3C5F01AA966}" destId="{2D2A5053-BEAD-4AC3-ABB1-5E0879E26652}" srcOrd="1" destOrd="0" presId="urn:microsoft.com/office/officeart/2016/7/layout/VerticalDownArrowProcess"/>
    <dgm:cxn modelId="{EBD99F8A-F181-440B-8AA6-46C8C348E28E}" type="presParOf" srcId="{23738DEC-0523-4703-9A5B-32350C3D94D8}" destId="{1AAB67B9-8745-4350-A33C-72BD2B7C0D60}" srcOrd="1" destOrd="0" presId="urn:microsoft.com/office/officeart/2016/7/layout/VerticalDownArrowProcess"/>
    <dgm:cxn modelId="{5B006E86-43A8-4A7C-BF9A-BE0BB95B9000}" type="presParOf" srcId="{23738DEC-0523-4703-9A5B-32350C3D94D8}" destId="{E9BA908E-486F-48B2-A0BE-B8D4C2E46816}" srcOrd="2" destOrd="0" presId="urn:microsoft.com/office/officeart/2016/7/layout/VerticalDownArrowProcess"/>
    <dgm:cxn modelId="{1074C778-4F5B-4842-9AEB-080A16A68A92}" type="presParOf" srcId="{E9BA908E-486F-48B2-A0BE-B8D4C2E46816}" destId="{6A91F3B8-F05F-4DBE-9EB2-6301F07CCE16}" srcOrd="0" destOrd="0" presId="urn:microsoft.com/office/officeart/2016/7/layout/VerticalDownArrowProcess"/>
    <dgm:cxn modelId="{97A75377-A75E-4FFA-B3EA-FF94DEAD24E7}" type="presParOf" srcId="{E9BA908E-486F-48B2-A0BE-B8D4C2E46816}" destId="{F12C758B-D71E-40CB-A448-BB31472D66CF}" srcOrd="1" destOrd="0" presId="urn:microsoft.com/office/officeart/2016/7/layout/VerticalDownArrowProcess"/>
    <dgm:cxn modelId="{72BDC2E8-5092-4FF0-93D5-E4372A1F5830}" type="presParOf" srcId="{E9BA908E-486F-48B2-A0BE-B8D4C2E46816}" destId="{404894A6-B4DF-4088-9473-A9AA0D10D39D}" srcOrd="2" destOrd="0" presId="urn:microsoft.com/office/officeart/2016/7/layout/VerticalDownArrowProcess"/>
    <dgm:cxn modelId="{DE10640F-BC2D-41D1-BFA3-F9EC6C729B2A}" type="presParOf" srcId="{23738DEC-0523-4703-9A5B-32350C3D94D8}" destId="{5469D434-C04E-40B9-B3D8-D25D4EF64056}" srcOrd="3" destOrd="0" presId="urn:microsoft.com/office/officeart/2016/7/layout/VerticalDownArrowProcess"/>
    <dgm:cxn modelId="{8D2972FA-29FC-4A4D-98D1-79DD8220ECF8}" type="presParOf" srcId="{23738DEC-0523-4703-9A5B-32350C3D94D8}" destId="{EB917476-0AEF-4040-9CAC-8B10905C4092}" srcOrd="4" destOrd="0" presId="urn:microsoft.com/office/officeart/2016/7/layout/VerticalDownArrowProcess"/>
    <dgm:cxn modelId="{BAA76FF3-09BF-4428-8BD6-982B22099794}" type="presParOf" srcId="{EB917476-0AEF-4040-9CAC-8B10905C4092}" destId="{9A1977D8-CA58-4D2B-A8FB-4A39245BB467}" srcOrd="0" destOrd="0" presId="urn:microsoft.com/office/officeart/2016/7/layout/VerticalDownArrowProcess"/>
    <dgm:cxn modelId="{1410C12D-E253-4A81-8317-E1A415D259C3}" type="presParOf" srcId="{EB917476-0AEF-4040-9CAC-8B10905C4092}" destId="{94752A48-FE37-4B90-B710-0ACDD8D39FA7}" srcOrd="1" destOrd="0" presId="urn:microsoft.com/office/officeart/2016/7/layout/VerticalDownArrowProcess"/>
    <dgm:cxn modelId="{ECF67FCD-A6CD-4663-8399-F3AD70046129}" type="presParOf" srcId="{EB917476-0AEF-4040-9CAC-8B10905C4092}" destId="{8D8E36DF-156A-47F5-892D-3C32363ED52A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8B637B-6926-41B8-A850-AF1527A73A3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C918172-92F5-4A4F-82C3-674E193E5927}">
      <dgm:prSet/>
      <dgm:spPr/>
      <dgm:t>
        <a:bodyPr/>
        <a:lstStyle/>
        <a:p>
          <a:r>
            <a:rPr lang="en-US" dirty="0"/>
            <a:t>Staff members working with youth = wear as much as possible</a:t>
          </a:r>
        </a:p>
      </dgm:t>
    </dgm:pt>
    <dgm:pt modelId="{967CC38A-17DE-44F0-BA04-A8BD3ED46B9F}" type="parTrans" cxnId="{AB05F15D-6C86-4877-B5B1-019E0A529B13}">
      <dgm:prSet/>
      <dgm:spPr/>
      <dgm:t>
        <a:bodyPr/>
        <a:lstStyle/>
        <a:p>
          <a:endParaRPr lang="en-US"/>
        </a:p>
      </dgm:t>
    </dgm:pt>
    <dgm:pt modelId="{126CC792-D7AB-4931-8A34-94AE1E13D9BE}" type="sibTrans" cxnId="{AB05F15D-6C86-4877-B5B1-019E0A529B13}">
      <dgm:prSet/>
      <dgm:spPr/>
      <dgm:t>
        <a:bodyPr/>
        <a:lstStyle/>
        <a:p>
          <a:endParaRPr lang="en-US"/>
        </a:p>
      </dgm:t>
    </dgm:pt>
    <dgm:pt modelId="{EB4C6105-1FCB-43AE-93CE-18869716F355}">
      <dgm:prSet/>
      <dgm:spPr/>
      <dgm:t>
        <a:bodyPr/>
        <a:lstStyle/>
        <a:p>
          <a:r>
            <a:rPr lang="en-US"/>
            <a:t>Participants/children should wear cloth face coverings if they can reliably wear, remove, and handle the cloth face covering throughout the day</a:t>
          </a:r>
        </a:p>
      </dgm:t>
    </dgm:pt>
    <dgm:pt modelId="{E3E0AE14-5457-4059-83A3-44FFD65D530E}" type="parTrans" cxnId="{F37158FA-E38D-4B3F-B062-22CD97C285FF}">
      <dgm:prSet/>
      <dgm:spPr/>
      <dgm:t>
        <a:bodyPr/>
        <a:lstStyle/>
        <a:p>
          <a:endParaRPr lang="en-US"/>
        </a:p>
      </dgm:t>
    </dgm:pt>
    <dgm:pt modelId="{4B1BBF66-E1F2-4004-A9E3-3B8AEFE9ECFC}" type="sibTrans" cxnId="{F37158FA-E38D-4B3F-B062-22CD97C285FF}">
      <dgm:prSet/>
      <dgm:spPr/>
      <dgm:t>
        <a:bodyPr/>
        <a:lstStyle/>
        <a:p>
          <a:endParaRPr lang="en-US"/>
        </a:p>
      </dgm:t>
    </dgm:pt>
    <dgm:pt modelId="{E9558174-B994-47D1-B3E1-5FE2992CFA51}" type="pres">
      <dgm:prSet presAssocID="{8F8B637B-6926-41B8-A850-AF1527A73A33}" presName="root" presStyleCnt="0">
        <dgm:presLayoutVars>
          <dgm:dir/>
          <dgm:resizeHandles val="exact"/>
        </dgm:presLayoutVars>
      </dgm:prSet>
      <dgm:spPr/>
    </dgm:pt>
    <dgm:pt modelId="{50DB5DA8-806E-4EAA-8F8B-A782E436CE13}" type="pres">
      <dgm:prSet presAssocID="{DC918172-92F5-4A4F-82C3-674E193E5927}" presName="compNode" presStyleCnt="0"/>
      <dgm:spPr/>
    </dgm:pt>
    <dgm:pt modelId="{2F444805-C570-4D00-B3EC-C8F82424EC79}" type="pres">
      <dgm:prSet presAssocID="{DC918172-92F5-4A4F-82C3-674E193E5927}" presName="bgRect" presStyleLbl="bgShp" presStyleIdx="0" presStyleCnt="2"/>
      <dgm:spPr/>
    </dgm:pt>
    <dgm:pt modelId="{17FCC98D-C1F0-4923-A3AB-F5208E89E19B}" type="pres">
      <dgm:prSet presAssocID="{DC918172-92F5-4A4F-82C3-674E193E592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D7C16B2A-A356-469F-916C-1DB6B6F83A4B}" type="pres">
      <dgm:prSet presAssocID="{DC918172-92F5-4A4F-82C3-674E193E5927}" presName="spaceRect" presStyleCnt="0"/>
      <dgm:spPr/>
    </dgm:pt>
    <dgm:pt modelId="{D79B0614-139A-4F62-86E7-4A568F3C2251}" type="pres">
      <dgm:prSet presAssocID="{DC918172-92F5-4A4F-82C3-674E193E5927}" presName="parTx" presStyleLbl="revTx" presStyleIdx="0" presStyleCnt="2">
        <dgm:presLayoutVars>
          <dgm:chMax val="0"/>
          <dgm:chPref val="0"/>
        </dgm:presLayoutVars>
      </dgm:prSet>
      <dgm:spPr/>
    </dgm:pt>
    <dgm:pt modelId="{406D914E-6456-4E3E-BD68-9E685BB6E1EB}" type="pres">
      <dgm:prSet presAssocID="{126CC792-D7AB-4931-8A34-94AE1E13D9BE}" presName="sibTrans" presStyleCnt="0"/>
      <dgm:spPr/>
    </dgm:pt>
    <dgm:pt modelId="{98C8FD05-7850-41ED-B619-1E8F9185B6EE}" type="pres">
      <dgm:prSet presAssocID="{EB4C6105-1FCB-43AE-93CE-18869716F355}" presName="compNode" presStyleCnt="0"/>
      <dgm:spPr/>
    </dgm:pt>
    <dgm:pt modelId="{C59FCA03-FDE9-42E1-8771-2BCFBA5E45B5}" type="pres">
      <dgm:prSet presAssocID="{EB4C6105-1FCB-43AE-93CE-18869716F355}" presName="bgRect" presStyleLbl="bgShp" presStyleIdx="1" presStyleCnt="2"/>
      <dgm:spPr/>
    </dgm:pt>
    <dgm:pt modelId="{E6D156F6-F931-4D76-8DEE-AF77F82DDBA9}" type="pres">
      <dgm:prSet presAssocID="{EB4C6105-1FCB-43AE-93CE-18869716F35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wel"/>
        </a:ext>
      </dgm:extLst>
    </dgm:pt>
    <dgm:pt modelId="{452DE46F-0D53-4A98-AD42-DE40B9B20623}" type="pres">
      <dgm:prSet presAssocID="{EB4C6105-1FCB-43AE-93CE-18869716F355}" presName="spaceRect" presStyleCnt="0"/>
      <dgm:spPr/>
    </dgm:pt>
    <dgm:pt modelId="{4002CCB6-3A7C-441A-B1E5-735B64530AC8}" type="pres">
      <dgm:prSet presAssocID="{EB4C6105-1FCB-43AE-93CE-18869716F35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B05F15D-6C86-4877-B5B1-019E0A529B13}" srcId="{8F8B637B-6926-41B8-A850-AF1527A73A33}" destId="{DC918172-92F5-4A4F-82C3-674E193E5927}" srcOrd="0" destOrd="0" parTransId="{967CC38A-17DE-44F0-BA04-A8BD3ED46B9F}" sibTransId="{126CC792-D7AB-4931-8A34-94AE1E13D9BE}"/>
    <dgm:cxn modelId="{ED9D256E-B052-46CF-A05E-71858200B02B}" type="presOf" srcId="{DC918172-92F5-4A4F-82C3-674E193E5927}" destId="{D79B0614-139A-4F62-86E7-4A568F3C2251}" srcOrd="0" destOrd="0" presId="urn:microsoft.com/office/officeart/2018/2/layout/IconVerticalSolidList"/>
    <dgm:cxn modelId="{88CC9972-9A5E-485B-8703-07F10C7C7516}" type="presOf" srcId="{EB4C6105-1FCB-43AE-93CE-18869716F355}" destId="{4002CCB6-3A7C-441A-B1E5-735B64530AC8}" srcOrd="0" destOrd="0" presId="urn:microsoft.com/office/officeart/2018/2/layout/IconVerticalSolidList"/>
    <dgm:cxn modelId="{A06C1BD5-D204-4E16-ACCE-DA7003A300AF}" type="presOf" srcId="{8F8B637B-6926-41B8-A850-AF1527A73A33}" destId="{E9558174-B994-47D1-B3E1-5FE2992CFA51}" srcOrd="0" destOrd="0" presId="urn:microsoft.com/office/officeart/2018/2/layout/IconVerticalSolidList"/>
    <dgm:cxn modelId="{F37158FA-E38D-4B3F-B062-22CD97C285FF}" srcId="{8F8B637B-6926-41B8-A850-AF1527A73A33}" destId="{EB4C6105-1FCB-43AE-93CE-18869716F355}" srcOrd="1" destOrd="0" parTransId="{E3E0AE14-5457-4059-83A3-44FFD65D530E}" sibTransId="{4B1BBF66-E1F2-4004-A9E3-3B8AEFE9ECFC}"/>
    <dgm:cxn modelId="{A47E8E0C-3146-4B53-8C1A-64481110AB18}" type="presParOf" srcId="{E9558174-B994-47D1-B3E1-5FE2992CFA51}" destId="{50DB5DA8-806E-4EAA-8F8B-A782E436CE13}" srcOrd="0" destOrd="0" presId="urn:microsoft.com/office/officeart/2018/2/layout/IconVerticalSolidList"/>
    <dgm:cxn modelId="{08700917-8695-4CD6-BA6A-0D304874EBFA}" type="presParOf" srcId="{50DB5DA8-806E-4EAA-8F8B-A782E436CE13}" destId="{2F444805-C570-4D00-B3EC-C8F82424EC79}" srcOrd="0" destOrd="0" presId="urn:microsoft.com/office/officeart/2018/2/layout/IconVerticalSolidList"/>
    <dgm:cxn modelId="{579ABEA2-BF4F-40F6-84AA-D9E1E54CE2BD}" type="presParOf" srcId="{50DB5DA8-806E-4EAA-8F8B-A782E436CE13}" destId="{17FCC98D-C1F0-4923-A3AB-F5208E89E19B}" srcOrd="1" destOrd="0" presId="urn:microsoft.com/office/officeart/2018/2/layout/IconVerticalSolidList"/>
    <dgm:cxn modelId="{F8F752FE-31EF-4403-91FA-CF18AF13BD99}" type="presParOf" srcId="{50DB5DA8-806E-4EAA-8F8B-A782E436CE13}" destId="{D7C16B2A-A356-469F-916C-1DB6B6F83A4B}" srcOrd="2" destOrd="0" presId="urn:microsoft.com/office/officeart/2018/2/layout/IconVerticalSolidList"/>
    <dgm:cxn modelId="{A27C0F87-AAD5-4B11-956E-321A22786461}" type="presParOf" srcId="{50DB5DA8-806E-4EAA-8F8B-A782E436CE13}" destId="{D79B0614-139A-4F62-86E7-4A568F3C2251}" srcOrd="3" destOrd="0" presId="urn:microsoft.com/office/officeart/2018/2/layout/IconVerticalSolidList"/>
    <dgm:cxn modelId="{01655139-B269-4E0F-A329-3AD78D852250}" type="presParOf" srcId="{E9558174-B994-47D1-B3E1-5FE2992CFA51}" destId="{406D914E-6456-4E3E-BD68-9E685BB6E1EB}" srcOrd="1" destOrd="0" presId="urn:microsoft.com/office/officeart/2018/2/layout/IconVerticalSolidList"/>
    <dgm:cxn modelId="{07BE6F2A-3C4E-4434-B389-EE5A353F6544}" type="presParOf" srcId="{E9558174-B994-47D1-B3E1-5FE2992CFA51}" destId="{98C8FD05-7850-41ED-B619-1E8F9185B6EE}" srcOrd="2" destOrd="0" presId="urn:microsoft.com/office/officeart/2018/2/layout/IconVerticalSolidList"/>
    <dgm:cxn modelId="{2F55CB85-8C96-40B6-A9DE-B69DEF90FD13}" type="presParOf" srcId="{98C8FD05-7850-41ED-B619-1E8F9185B6EE}" destId="{C59FCA03-FDE9-42E1-8771-2BCFBA5E45B5}" srcOrd="0" destOrd="0" presId="urn:microsoft.com/office/officeart/2018/2/layout/IconVerticalSolidList"/>
    <dgm:cxn modelId="{B5D0B1FD-4832-4140-A45A-0659CFD54A8D}" type="presParOf" srcId="{98C8FD05-7850-41ED-B619-1E8F9185B6EE}" destId="{E6D156F6-F931-4D76-8DEE-AF77F82DDBA9}" srcOrd="1" destOrd="0" presId="urn:microsoft.com/office/officeart/2018/2/layout/IconVerticalSolidList"/>
    <dgm:cxn modelId="{4755ED07-4385-4174-99C0-2C4AA8954891}" type="presParOf" srcId="{98C8FD05-7850-41ED-B619-1E8F9185B6EE}" destId="{452DE46F-0D53-4A98-AD42-DE40B9B20623}" srcOrd="2" destOrd="0" presId="urn:microsoft.com/office/officeart/2018/2/layout/IconVerticalSolidList"/>
    <dgm:cxn modelId="{3ECCBE42-6E21-4723-8F54-6B1B64687680}" type="presParOf" srcId="{98C8FD05-7850-41ED-B619-1E8F9185B6EE}" destId="{4002CCB6-3A7C-441A-B1E5-735B64530AC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7CB2E-35AE-43DE-9B03-3B1DB19567F7}">
      <dsp:nvSpPr>
        <dsp:cNvPr id="0" name=""/>
        <dsp:cNvSpPr/>
      </dsp:nvSpPr>
      <dsp:spPr>
        <a:xfrm>
          <a:off x="4637" y="646304"/>
          <a:ext cx="2027773" cy="207213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5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Who within the program is responsible for issues related to COVID and preventative activities?</a:t>
          </a:r>
        </a:p>
      </dsp:txBody>
      <dsp:txXfrm>
        <a:off x="64028" y="705695"/>
        <a:ext cx="1908991" cy="1953349"/>
      </dsp:txXfrm>
    </dsp:sp>
    <dsp:sp modelId="{B69D334E-FAE5-4196-9811-A18FDE31F3D3}">
      <dsp:nvSpPr>
        <dsp:cNvPr id="0" name=""/>
        <dsp:cNvSpPr/>
      </dsp:nvSpPr>
      <dsp:spPr>
        <a:xfrm>
          <a:off x="2235189" y="1430926"/>
          <a:ext cx="429888" cy="502887"/>
        </a:xfrm>
        <a:prstGeom prst="righ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5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35189" y="1531503"/>
        <a:ext cx="300922" cy="301733"/>
      </dsp:txXfrm>
    </dsp:sp>
    <dsp:sp modelId="{5F612A4C-C184-416A-9351-32F1555023CB}">
      <dsp:nvSpPr>
        <dsp:cNvPr id="0" name=""/>
        <dsp:cNvSpPr/>
      </dsp:nvSpPr>
      <dsp:spPr>
        <a:xfrm>
          <a:off x="2843521" y="646304"/>
          <a:ext cx="2027773" cy="207213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5">
                <a:hueOff val="6932061"/>
                <a:satOff val="-189"/>
                <a:lumOff val="-1046"/>
                <a:alphaOff val="0"/>
                <a:tint val="98000"/>
                <a:lumMod val="102000"/>
              </a:schemeClr>
              <a:schemeClr val="accent5">
                <a:hueOff val="6932061"/>
                <a:satOff val="-189"/>
                <a:lumOff val="-1046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Develop and Implement your plan</a:t>
          </a:r>
        </a:p>
      </dsp:txBody>
      <dsp:txXfrm>
        <a:off x="2902912" y="705695"/>
        <a:ext cx="1908991" cy="1953349"/>
      </dsp:txXfrm>
    </dsp:sp>
    <dsp:sp modelId="{E4ACCC42-4125-44A4-A5A6-4A71ABDB78BC}">
      <dsp:nvSpPr>
        <dsp:cNvPr id="0" name=""/>
        <dsp:cNvSpPr/>
      </dsp:nvSpPr>
      <dsp:spPr>
        <a:xfrm>
          <a:off x="5074072" y="1430926"/>
          <a:ext cx="429888" cy="502887"/>
        </a:xfrm>
        <a:prstGeom prst="righ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accent5">
                <a:hueOff val="10398092"/>
                <a:satOff val="-284"/>
                <a:lumOff val="-1569"/>
                <a:alphaOff val="0"/>
                <a:tint val="98000"/>
                <a:lumMod val="102000"/>
              </a:schemeClr>
              <a:schemeClr val="accent5">
                <a:hueOff val="10398092"/>
                <a:satOff val="-284"/>
                <a:lumOff val="-1569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074072" y="1531503"/>
        <a:ext cx="300922" cy="301733"/>
      </dsp:txXfrm>
    </dsp:sp>
    <dsp:sp modelId="{85E118C0-95B6-4D4E-8348-ACC1D46A440B}">
      <dsp:nvSpPr>
        <dsp:cNvPr id="0" name=""/>
        <dsp:cNvSpPr/>
      </dsp:nvSpPr>
      <dsp:spPr>
        <a:xfrm>
          <a:off x="5682404" y="646304"/>
          <a:ext cx="2027773" cy="207213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5">
                <a:hueOff val="13864123"/>
                <a:satOff val="-379"/>
                <a:lumOff val="-2092"/>
                <a:alphaOff val="0"/>
                <a:tint val="98000"/>
                <a:lumMod val="102000"/>
              </a:schemeClr>
              <a:schemeClr val="accent5">
                <a:hueOff val="13864123"/>
                <a:satOff val="-379"/>
                <a:lumOff val="-2092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Communicate with families prior to programming (Strategies and the possibilities of change)</a:t>
          </a:r>
        </a:p>
      </dsp:txBody>
      <dsp:txXfrm>
        <a:off x="5741795" y="705695"/>
        <a:ext cx="1908991" cy="1953349"/>
      </dsp:txXfrm>
    </dsp:sp>
    <dsp:sp modelId="{CF54E3F0-67BF-496A-A64E-5EB4B1F832A1}">
      <dsp:nvSpPr>
        <dsp:cNvPr id="0" name=""/>
        <dsp:cNvSpPr/>
      </dsp:nvSpPr>
      <dsp:spPr>
        <a:xfrm>
          <a:off x="7912956" y="1430926"/>
          <a:ext cx="429888" cy="502887"/>
        </a:xfrm>
        <a:prstGeom prst="righ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accent5">
                <a:hueOff val="20796183"/>
                <a:satOff val="-568"/>
                <a:lumOff val="-3138"/>
                <a:alphaOff val="0"/>
                <a:tint val="98000"/>
                <a:lumMod val="102000"/>
              </a:schemeClr>
              <a:schemeClr val="accent5">
                <a:hueOff val="20796183"/>
                <a:satOff val="-568"/>
                <a:lumOff val="-3138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912956" y="1531503"/>
        <a:ext cx="300922" cy="301733"/>
      </dsp:txXfrm>
    </dsp:sp>
    <dsp:sp modelId="{46B56788-953B-46EC-B0B0-9FEE96BB5D22}">
      <dsp:nvSpPr>
        <dsp:cNvPr id="0" name=""/>
        <dsp:cNvSpPr/>
      </dsp:nvSpPr>
      <dsp:spPr>
        <a:xfrm>
          <a:off x="8521288" y="646304"/>
          <a:ext cx="2027773" cy="207213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5">
                <a:hueOff val="20796183"/>
                <a:satOff val="-568"/>
                <a:lumOff val="-3138"/>
                <a:alphaOff val="0"/>
                <a:tint val="98000"/>
                <a:lumMod val="102000"/>
              </a:schemeClr>
              <a:schemeClr val="accent5">
                <a:hueOff val="20796183"/>
                <a:satOff val="-568"/>
                <a:lumOff val="-3138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Families should also understand their role</a:t>
          </a:r>
        </a:p>
      </dsp:txBody>
      <dsp:txXfrm>
        <a:off x="8580679" y="705695"/>
        <a:ext cx="1908991" cy="1953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BAC5F-2316-47D7-9087-5FD1F7A3340A}">
      <dsp:nvSpPr>
        <dsp:cNvPr id="0" name=""/>
        <dsp:cNvSpPr/>
      </dsp:nvSpPr>
      <dsp:spPr>
        <a:xfrm>
          <a:off x="423771" y="915040"/>
          <a:ext cx="690556" cy="6905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5A275-F3F6-44B8-B58A-1C30A098F408}">
      <dsp:nvSpPr>
        <dsp:cNvPr id="0" name=""/>
        <dsp:cNvSpPr/>
      </dsp:nvSpPr>
      <dsp:spPr>
        <a:xfrm>
          <a:off x="1764" y="1835871"/>
          <a:ext cx="1534570" cy="613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encourage bag lunches from home</a:t>
          </a:r>
        </a:p>
      </dsp:txBody>
      <dsp:txXfrm>
        <a:off x="1764" y="1835871"/>
        <a:ext cx="1534570" cy="613828"/>
      </dsp:txXfrm>
    </dsp:sp>
    <dsp:sp modelId="{15CEC9DB-A581-43EC-95DF-CEBBF47676A8}">
      <dsp:nvSpPr>
        <dsp:cNvPr id="0" name=""/>
        <dsp:cNvSpPr/>
      </dsp:nvSpPr>
      <dsp:spPr>
        <a:xfrm>
          <a:off x="2226891" y="915040"/>
          <a:ext cx="690556" cy="6905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8E1BF-FF02-4D7A-B84A-7D24468ADE15}">
      <dsp:nvSpPr>
        <dsp:cNvPr id="0" name=""/>
        <dsp:cNvSpPr/>
      </dsp:nvSpPr>
      <dsp:spPr>
        <a:xfrm>
          <a:off x="1804884" y="1835871"/>
          <a:ext cx="1534570" cy="613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stagger meal times </a:t>
          </a:r>
        </a:p>
      </dsp:txBody>
      <dsp:txXfrm>
        <a:off x="1804884" y="1835871"/>
        <a:ext cx="1534570" cy="613828"/>
      </dsp:txXfrm>
    </dsp:sp>
    <dsp:sp modelId="{26C051C4-9E8B-4DFC-87EA-06847697F3BE}">
      <dsp:nvSpPr>
        <dsp:cNvPr id="0" name=""/>
        <dsp:cNvSpPr/>
      </dsp:nvSpPr>
      <dsp:spPr>
        <a:xfrm>
          <a:off x="4030011" y="915040"/>
          <a:ext cx="690556" cy="6905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E1459-C560-4C51-B3BD-1CC123280C15}">
      <dsp:nvSpPr>
        <dsp:cNvPr id="0" name=""/>
        <dsp:cNvSpPr/>
      </dsp:nvSpPr>
      <dsp:spPr>
        <a:xfrm>
          <a:off x="3608004" y="1835871"/>
          <a:ext cx="1534570" cy="613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don’t intermix groups</a:t>
          </a:r>
        </a:p>
      </dsp:txBody>
      <dsp:txXfrm>
        <a:off x="3608004" y="1835871"/>
        <a:ext cx="1534570" cy="613828"/>
      </dsp:txXfrm>
    </dsp:sp>
    <dsp:sp modelId="{B33FA15A-E905-4B3B-89F7-4A4DACEBF9E0}">
      <dsp:nvSpPr>
        <dsp:cNvPr id="0" name=""/>
        <dsp:cNvSpPr/>
      </dsp:nvSpPr>
      <dsp:spPr>
        <a:xfrm>
          <a:off x="5833131" y="915040"/>
          <a:ext cx="690556" cy="6905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7B802-C6EA-402F-A337-524864567380}">
      <dsp:nvSpPr>
        <dsp:cNvPr id="0" name=""/>
        <dsp:cNvSpPr/>
      </dsp:nvSpPr>
      <dsp:spPr>
        <a:xfrm>
          <a:off x="5411124" y="1835871"/>
          <a:ext cx="1534570" cy="613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clean and disinfect common surfaces between groups</a:t>
          </a:r>
        </a:p>
      </dsp:txBody>
      <dsp:txXfrm>
        <a:off x="5411124" y="1835871"/>
        <a:ext cx="1534570" cy="613828"/>
      </dsp:txXfrm>
    </dsp:sp>
    <dsp:sp modelId="{A680D18B-8896-42F0-85AC-1626F5A92225}">
      <dsp:nvSpPr>
        <dsp:cNvPr id="0" name=""/>
        <dsp:cNvSpPr/>
      </dsp:nvSpPr>
      <dsp:spPr>
        <a:xfrm>
          <a:off x="7636251" y="915040"/>
          <a:ext cx="690556" cy="6905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C6621-10C2-4482-A2E5-E851F48DF44A}">
      <dsp:nvSpPr>
        <dsp:cNvPr id="0" name=""/>
        <dsp:cNvSpPr/>
      </dsp:nvSpPr>
      <dsp:spPr>
        <a:xfrm>
          <a:off x="7214245" y="1835871"/>
          <a:ext cx="1534570" cy="613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plate each meal to serve (if family style and staff serve)</a:t>
          </a:r>
        </a:p>
      </dsp:txBody>
      <dsp:txXfrm>
        <a:off x="7214245" y="1835871"/>
        <a:ext cx="1534570" cy="613828"/>
      </dsp:txXfrm>
    </dsp:sp>
    <dsp:sp modelId="{384786E8-C11F-45CE-91AA-CD8ACC5A0130}">
      <dsp:nvSpPr>
        <dsp:cNvPr id="0" name=""/>
        <dsp:cNvSpPr/>
      </dsp:nvSpPr>
      <dsp:spPr>
        <a:xfrm>
          <a:off x="9439371" y="915040"/>
          <a:ext cx="690556" cy="69055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C8E8C1-F096-42AF-8AB8-84DD545F7CDB}">
      <dsp:nvSpPr>
        <dsp:cNvPr id="0" name=""/>
        <dsp:cNvSpPr/>
      </dsp:nvSpPr>
      <dsp:spPr>
        <a:xfrm>
          <a:off x="9017365" y="1835871"/>
          <a:ext cx="1534570" cy="613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if possible, serve meals outside </a:t>
          </a:r>
        </a:p>
      </dsp:txBody>
      <dsp:txXfrm>
        <a:off x="9017365" y="1835871"/>
        <a:ext cx="1534570" cy="61382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F73F6-06FB-4510-B40E-762EA0A6666D}">
      <dsp:nvSpPr>
        <dsp:cNvPr id="0" name=""/>
        <dsp:cNvSpPr/>
      </dsp:nvSpPr>
      <dsp:spPr>
        <a:xfrm>
          <a:off x="0" y="3830"/>
          <a:ext cx="5728344" cy="8158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C74010-57D6-42C7-A90D-F1B4069E1F3B}">
      <dsp:nvSpPr>
        <dsp:cNvPr id="0" name=""/>
        <dsp:cNvSpPr/>
      </dsp:nvSpPr>
      <dsp:spPr>
        <a:xfrm>
          <a:off x="246806" y="187405"/>
          <a:ext cx="448738" cy="4487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C6348-6177-41B6-9DAD-A73E4A92676A}">
      <dsp:nvSpPr>
        <dsp:cNvPr id="0" name=""/>
        <dsp:cNvSpPr/>
      </dsp:nvSpPr>
      <dsp:spPr>
        <a:xfrm>
          <a:off x="942350" y="3830"/>
          <a:ext cx="4785993" cy="81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48" tIns="86348" rIns="86348" bIns="8634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minimize crowding at drop-off and pick-up times</a:t>
          </a:r>
        </a:p>
      </dsp:txBody>
      <dsp:txXfrm>
        <a:off x="942350" y="3830"/>
        <a:ext cx="4785993" cy="815888"/>
      </dsp:txXfrm>
    </dsp:sp>
    <dsp:sp modelId="{5BCA04BD-E7C1-4899-9AEA-E68FD9042E19}">
      <dsp:nvSpPr>
        <dsp:cNvPr id="0" name=""/>
        <dsp:cNvSpPr/>
      </dsp:nvSpPr>
      <dsp:spPr>
        <a:xfrm>
          <a:off x="0" y="1023690"/>
          <a:ext cx="5728344" cy="8158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417A5-5D71-40F2-B08C-65E170B43EB4}">
      <dsp:nvSpPr>
        <dsp:cNvPr id="0" name=""/>
        <dsp:cNvSpPr/>
      </dsp:nvSpPr>
      <dsp:spPr>
        <a:xfrm>
          <a:off x="246806" y="1207265"/>
          <a:ext cx="448738" cy="4487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504D0D-19F6-407B-950C-B95618CE2B81}">
      <dsp:nvSpPr>
        <dsp:cNvPr id="0" name=""/>
        <dsp:cNvSpPr/>
      </dsp:nvSpPr>
      <dsp:spPr>
        <a:xfrm>
          <a:off x="942350" y="1023690"/>
          <a:ext cx="4785993" cy="81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48" tIns="86348" rIns="86348" bIns="8634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designate times for families to come</a:t>
          </a:r>
        </a:p>
      </dsp:txBody>
      <dsp:txXfrm>
        <a:off x="942350" y="1023690"/>
        <a:ext cx="4785993" cy="815888"/>
      </dsp:txXfrm>
    </dsp:sp>
    <dsp:sp modelId="{4433A5A6-1445-4958-B92B-9BC8B2107B90}">
      <dsp:nvSpPr>
        <dsp:cNvPr id="0" name=""/>
        <dsp:cNvSpPr/>
      </dsp:nvSpPr>
      <dsp:spPr>
        <a:xfrm>
          <a:off x="0" y="2043550"/>
          <a:ext cx="5728344" cy="8158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BE2DF-3554-4065-9B7B-F38636B4DD02}">
      <dsp:nvSpPr>
        <dsp:cNvPr id="0" name=""/>
        <dsp:cNvSpPr/>
      </dsp:nvSpPr>
      <dsp:spPr>
        <a:xfrm>
          <a:off x="246806" y="2227125"/>
          <a:ext cx="448738" cy="4487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7493D-B36B-4A79-8B24-CF46E796511B}">
      <dsp:nvSpPr>
        <dsp:cNvPr id="0" name=""/>
        <dsp:cNvSpPr/>
      </dsp:nvSpPr>
      <dsp:spPr>
        <a:xfrm>
          <a:off x="942350" y="2043550"/>
          <a:ext cx="4785993" cy="81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48" tIns="86348" rIns="86348" bIns="8634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participant pick-up and drop-off should occur outside</a:t>
          </a:r>
        </a:p>
      </dsp:txBody>
      <dsp:txXfrm>
        <a:off x="942350" y="2043550"/>
        <a:ext cx="4785993" cy="815888"/>
      </dsp:txXfrm>
    </dsp:sp>
    <dsp:sp modelId="{276FA764-0639-4550-8888-9FAC69AEBB36}">
      <dsp:nvSpPr>
        <dsp:cNvPr id="0" name=""/>
        <dsp:cNvSpPr/>
      </dsp:nvSpPr>
      <dsp:spPr>
        <a:xfrm>
          <a:off x="0" y="3063411"/>
          <a:ext cx="5728344" cy="8158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41C122-3493-499D-8523-8CD649541AFD}">
      <dsp:nvSpPr>
        <dsp:cNvPr id="0" name=""/>
        <dsp:cNvSpPr/>
      </dsp:nvSpPr>
      <dsp:spPr>
        <a:xfrm>
          <a:off x="246806" y="3246985"/>
          <a:ext cx="448738" cy="44873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63423-B87E-40BE-9314-3D71B134CBA2}">
      <dsp:nvSpPr>
        <dsp:cNvPr id="0" name=""/>
        <dsp:cNvSpPr/>
      </dsp:nvSpPr>
      <dsp:spPr>
        <a:xfrm>
          <a:off x="942350" y="3063411"/>
          <a:ext cx="4785993" cy="81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48" tIns="86348" rIns="86348" bIns="8634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add visual cues or barriers to direct traffic flow and distancing</a:t>
          </a:r>
        </a:p>
      </dsp:txBody>
      <dsp:txXfrm>
        <a:off x="942350" y="3063411"/>
        <a:ext cx="4785993" cy="815888"/>
      </dsp:txXfrm>
    </dsp:sp>
    <dsp:sp modelId="{A504FBA2-8691-4EDD-8E47-BED8B4A36D70}">
      <dsp:nvSpPr>
        <dsp:cNvPr id="0" name=""/>
        <dsp:cNvSpPr/>
      </dsp:nvSpPr>
      <dsp:spPr>
        <a:xfrm>
          <a:off x="0" y="4083271"/>
          <a:ext cx="5728344" cy="8158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DCA29C-766C-44FB-A789-065DA7709DD3}">
      <dsp:nvSpPr>
        <dsp:cNvPr id="0" name=""/>
        <dsp:cNvSpPr/>
      </dsp:nvSpPr>
      <dsp:spPr>
        <a:xfrm>
          <a:off x="246806" y="4266846"/>
          <a:ext cx="448738" cy="44873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64441-5B45-474F-9B23-64962B181784}">
      <dsp:nvSpPr>
        <dsp:cNvPr id="0" name=""/>
        <dsp:cNvSpPr/>
      </dsp:nvSpPr>
      <dsp:spPr>
        <a:xfrm>
          <a:off x="942350" y="4083271"/>
          <a:ext cx="4785993" cy="81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48" tIns="86348" rIns="86348" bIns="8634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develop signage and processes to minimize interactions of families</a:t>
          </a:r>
        </a:p>
      </dsp:txBody>
      <dsp:txXfrm>
        <a:off x="942350" y="4083271"/>
        <a:ext cx="4785993" cy="81588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756DB-C267-4994-907C-ED849E14D672}">
      <dsp:nvSpPr>
        <dsp:cNvPr id="0" name=""/>
        <dsp:cNvSpPr/>
      </dsp:nvSpPr>
      <dsp:spPr>
        <a:xfrm>
          <a:off x="0" y="796735"/>
          <a:ext cx="5728344" cy="14708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F31C26-0D01-42A0-B77E-5282BB70A2A1}">
      <dsp:nvSpPr>
        <dsp:cNvPr id="0" name=""/>
        <dsp:cNvSpPr/>
      </dsp:nvSpPr>
      <dsp:spPr>
        <a:xfrm>
          <a:off x="444946" y="1127687"/>
          <a:ext cx="808993" cy="8089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D6BDE-8B78-4E07-BFFD-6CE250A3E970}">
      <dsp:nvSpPr>
        <dsp:cNvPr id="0" name=""/>
        <dsp:cNvSpPr/>
      </dsp:nvSpPr>
      <dsp:spPr>
        <a:xfrm>
          <a:off x="1698886" y="796735"/>
          <a:ext cx="4029457" cy="1470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670" tIns="155670" rIns="155670" bIns="15567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consider dividing participant entry point</a:t>
          </a:r>
        </a:p>
      </dsp:txBody>
      <dsp:txXfrm>
        <a:off x="1698886" y="796735"/>
        <a:ext cx="4029457" cy="1470897"/>
      </dsp:txXfrm>
    </dsp:sp>
    <dsp:sp modelId="{431A4474-BEF8-45C9-835E-865B51619494}">
      <dsp:nvSpPr>
        <dsp:cNvPr id="0" name=""/>
        <dsp:cNvSpPr/>
      </dsp:nvSpPr>
      <dsp:spPr>
        <a:xfrm>
          <a:off x="0" y="2635357"/>
          <a:ext cx="5728344" cy="14708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1D24C-F00F-4A30-9E01-A785E4BE8583}">
      <dsp:nvSpPr>
        <dsp:cNvPr id="0" name=""/>
        <dsp:cNvSpPr/>
      </dsp:nvSpPr>
      <dsp:spPr>
        <a:xfrm>
          <a:off x="444946" y="2966308"/>
          <a:ext cx="808993" cy="8089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1C0008-CB19-4905-8525-449A687656FD}">
      <dsp:nvSpPr>
        <dsp:cNvPr id="0" name=""/>
        <dsp:cNvSpPr/>
      </dsp:nvSpPr>
      <dsp:spPr>
        <a:xfrm>
          <a:off x="1698886" y="2635357"/>
          <a:ext cx="4029457" cy="1470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670" tIns="155670" rIns="155670" bIns="15567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consider making arrival schedule changes for participants who walk or are dropped off by a parent or caregiver</a:t>
          </a:r>
        </a:p>
      </dsp:txBody>
      <dsp:txXfrm>
        <a:off x="1698886" y="2635357"/>
        <a:ext cx="4029457" cy="147089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2EE4B-FBB3-432F-9C82-A953283AFE0D}">
      <dsp:nvSpPr>
        <dsp:cNvPr id="0" name=""/>
        <dsp:cNvSpPr/>
      </dsp:nvSpPr>
      <dsp:spPr>
        <a:xfrm>
          <a:off x="0" y="2034"/>
          <a:ext cx="5728344" cy="103135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6A12B1-A698-4224-A9BD-16883D594600}">
      <dsp:nvSpPr>
        <dsp:cNvPr id="0" name=""/>
        <dsp:cNvSpPr/>
      </dsp:nvSpPr>
      <dsp:spPr>
        <a:xfrm>
          <a:off x="311983" y="234089"/>
          <a:ext cx="567243" cy="5672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AF062-CBFF-4D1C-9969-6ABB74F42B3E}">
      <dsp:nvSpPr>
        <dsp:cNvPr id="0" name=""/>
        <dsp:cNvSpPr/>
      </dsp:nvSpPr>
      <dsp:spPr>
        <a:xfrm>
          <a:off x="1191211" y="2034"/>
          <a:ext cx="4537132" cy="1031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151" tIns="109151" rIns="109151" bIns="10915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limit any nonessential visitors, volunteers, and activities involving external groups</a:t>
          </a:r>
        </a:p>
      </dsp:txBody>
      <dsp:txXfrm>
        <a:off x="1191211" y="2034"/>
        <a:ext cx="4537132" cy="1031351"/>
      </dsp:txXfrm>
    </dsp:sp>
    <dsp:sp modelId="{0307B999-8DFC-4FD4-A754-F90672D7C8C0}">
      <dsp:nvSpPr>
        <dsp:cNvPr id="0" name=""/>
        <dsp:cNvSpPr/>
      </dsp:nvSpPr>
      <dsp:spPr>
        <a:xfrm>
          <a:off x="0" y="1291224"/>
          <a:ext cx="5728344" cy="103135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DCE80-A88D-4288-8A0D-406CB0661426}">
      <dsp:nvSpPr>
        <dsp:cNvPr id="0" name=""/>
        <dsp:cNvSpPr/>
      </dsp:nvSpPr>
      <dsp:spPr>
        <a:xfrm>
          <a:off x="311983" y="1523278"/>
          <a:ext cx="567243" cy="5672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5CDCD0-A92A-463D-B175-266886D41881}">
      <dsp:nvSpPr>
        <dsp:cNvPr id="0" name=""/>
        <dsp:cNvSpPr/>
      </dsp:nvSpPr>
      <dsp:spPr>
        <a:xfrm>
          <a:off x="1191211" y="1291224"/>
          <a:ext cx="4537132" cy="1031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151" tIns="109151" rIns="109151" bIns="10915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pursue virtual activities and events in lieu of field trips</a:t>
          </a:r>
        </a:p>
      </dsp:txBody>
      <dsp:txXfrm>
        <a:off x="1191211" y="1291224"/>
        <a:ext cx="4537132" cy="1031351"/>
      </dsp:txXfrm>
    </dsp:sp>
    <dsp:sp modelId="{E7EC950E-95B7-42EC-B2FB-1281F52B24E2}">
      <dsp:nvSpPr>
        <dsp:cNvPr id="0" name=""/>
        <dsp:cNvSpPr/>
      </dsp:nvSpPr>
      <dsp:spPr>
        <a:xfrm>
          <a:off x="0" y="2580413"/>
          <a:ext cx="5728344" cy="103135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C0C306-FBA7-4E0D-9400-59EEB50151A8}">
      <dsp:nvSpPr>
        <dsp:cNvPr id="0" name=""/>
        <dsp:cNvSpPr/>
      </dsp:nvSpPr>
      <dsp:spPr>
        <a:xfrm>
          <a:off x="311983" y="2812468"/>
          <a:ext cx="567243" cy="5672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BA772-B946-466B-9A98-C1238D00F658}">
      <dsp:nvSpPr>
        <dsp:cNvPr id="0" name=""/>
        <dsp:cNvSpPr/>
      </dsp:nvSpPr>
      <dsp:spPr>
        <a:xfrm>
          <a:off x="1191211" y="2580413"/>
          <a:ext cx="4537132" cy="1031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151" tIns="109151" rIns="109151" bIns="10915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avoid taking multiple groups to the bathrooms at once </a:t>
          </a:r>
        </a:p>
      </dsp:txBody>
      <dsp:txXfrm>
        <a:off x="1191211" y="2580413"/>
        <a:ext cx="4537132" cy="1031351"/>
      </dsp:txXfrm>
    </dsp:sp>
    <dsp:sp modelId="{A6638650-646E-489A-9E21-8209677E018B}">
      <dsp:nvSpPr>
        <dsp:cNvPr id="0" name=""/>
        <dsp:cNvSpPr/>
      </dsp:nvSpPr>
      <dsp:spPr>
        <a:xfrm>
          <a:off x="0" y="3869603"/>
          <a:ext cx="5728344" cy="103135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1FD4C-0072-490A-B90D-40FF1E34591D}">
      <dsp:nvSpPr>
        <dsp:cNvPr id="0" name=""/>
        <dsp:cNvSpPr/>
      </dsp:nvSpPr>
      <dsp:spPr>
        <a:xfrm>
          <a:off x="311983" y="4101657"/>
          <a:ext cx="567243" cy="56724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2BBA8-60A8-4CAE-B034-0D705671DCF9}">
      <dsp:nvSpPr>
        <dsp:cNvPr id="0" name=""/>
        <dsp:cNvSpPr/>
      </dsp:nvSpPr>
      <dsp:spPr>
        <a:xfrm>
          <a:off x="1191211" y="3869603"/>
          <a:ext cx="4537132" cy="1031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151" tIns="109151" rIns="109151" bIns="10915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offer outdoor play in staggered shifts (wash hands after outdoor play)</a:t>
          </a:r>
        </a:p>
      </dsp:txBody>
      <dsp:txXfrm>
        <a:off x="1191211" y="3869603"/>
        <a:ext cx="4537132" cy="103135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17B66-01E4-456C-8579-80DBD34321C5}">
      <dsp:nvSpPr>
        <dsp:cNvPr id="0" name=""/>
        <dsp:cNvSpPr/>
      </dsp:nvSpPr>
      <dsp:spPr>
        <a:xfrm>
          <a:off x="0" y="572"/>
          <a:ext cx="5906327" cy="13387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B546F6-1FBD-4511-BA78-B87A2D4B09DE}">
      <dsp:nvSpPr>
        <dsp:cNvPr id="0" name=""/>
        <dsp:cNvSpPr/>
      </dsp:nvSpPr>
      <dsp:spPr>
        <a:xfrm>
          <a:off x="404961" y="301782"/>
          <a:ext cx="736292" cy="7362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76C33-19F6-4D5B-B5EA-98F6AF6841C2}">
      <dsp:nvSpPr>
        <dsp:cNvPr id="0" name=""/>
        <dsp:cNvSpPr/>
      </dsp:nvSpPr>
      <dsp:spPr>
        <a:xfrm>
          <a:off x="1546215" y="572"/>
          <a:ext cx="4360112" cy="1338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681" tIns="141681" rIns="141681" bIns="14168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exercise caution if using shared public amenities like picnic tables and benches. Assume such equipment has not been cleaned. </a:t>
          </a:r>
        </a:p>
      </dsp:txBody>
      <dsp:txXfrm>
        <a:off x="1546215" y="572"/>
        <a:ext cx="4360112" cy="1338714"/>
      </dsp:txXfrm>
    </dsp:sp>
    <dsp:sp modelId="{3ECADB47-2E1E-453A-9987-8DF8C61687A7}">
      <dsp:nvSpPr>
        <dsp:cNvPr id="0" name=""/>
        <dsp:cNvSpPr/>
      </dsp:nvSpPr>
      <dsp:spPr>
        <a:xfrm>
          <a:off x="0" y="1673965"/>
          <a:ext cx="5906327" cy="13387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59910-2A64-4062-8020-99A50211B3E7}">
      <dsp:nvSpPr>
        <dsp:cNvPr id="0" name=""/>
        <dsp:cNvSpPr/>
      </dsp:nvSpPr>
      <dsp:spPr>
        <a:xfrm>
          <a:off x="404961" y="1975176"/>
          <a:ext cx="736292" cy="7362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6C3C4-CB79-4EA0-8F58-613619603922}">
      <dsp:nvSpPr>
        <dsp:cNvPr id="0" name=""/>
        <dsp:cNvSpPr/>
      </dsp:nvSpPr>
      <dsp:spPr>
        <a:xfrm>
          <a:off x="1546215" y="1673965"/>
          <a:ext cx="4360112" cy="1338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681" tIns="141681" rIns="141681" bIns="14168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have staff, volunteers, and participants wash hands or use hand sanitizer if they come into contact or use shared amenities</a:t>
          </a:r>
        </a:p>
      </dsp:txBody>
      <dsp:txXfrm>
        <a:off x="1546215" y="1673965"/>
        <a:ext cx="4360112" cy="1338714"/>
      </dsp:txXfrm>
    </dsp:sp>
    <dsp:sp modelId="{476B1C53-0314-4653-94EE-972AD1D6CE56}">
      <dsp:nvSpPr>
        <dsp:cNvPr id="0" name=""/>
        <dsp:cNvSpPr/>
      </dsp:nvSpPr>
      <dsp:spPr>
        <a:xfrm>
          <a:off x="0" y="3347358"/>
          <a:ext cx="5906327" cy="13387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0898E-FBF2-46A9-8509-716AA8AFE81B}">
      <dsp:nvSpPr>
        <dsp:cNvPr id="0" name=""/>
        <dsp:cNvSpPr/>
      </dsp:nvSpPr>
      <dsp:spPr>
        <a:xfrm>
          <a:off x="404961" y="3648569"/>
          <a:ext cx="736292" cy="7362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94B07A-866B-425C-867F-23BA1326571D}">
      <dsp:nvSpPr>
        <dsp:cNvPr id="0" name=""/>
        <dsp:cNvSpPr/>
      </dsp:nvSpPr>
      <dsp:spPr>
        <a:xfrm>
          <a:off x="1546215" y="3347358"/>
          <a:ext cx="4360112" cy="1338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681" tIns="141681" rIns="141681" bIns="14168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have hand sanitizer and tissues readily available for use by staff, volunteers, and participants</a:t>
          </a:r>
        </a:p>
      </dsp:txBody>
      <dsp:txXfrm>
        <a:off x="1546215" y="3347358"/>
        <a:ext cx="4360112" cy="133871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6C23C-2BDB-4B38-897E-1E0561492A4F}">
      <dsp:nvSpPr>
        <dsp:cNvPr id="0" name=""/>
        <dsp:cNvSpPr/>
      </dsp:nvSpPr>
      <dsp:spPr>
        <a:xfrm>
          <a:off x="0" y="2628"/>
          <a:ext cx="10553700" cy="5599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320C4-BE4C-41A4-890F-62281F906981}">
      <dsp:nvSpPr>
        <dsp:cNvPr id="0" name=""/>
        <dsp:cNvSpPr/>
      </dsp:nvSpPr>
      <dsp:spPr>
        <a:xfrm>
          <a:off x="169373" y="128609"/>
          <a:ext cx="307952" cy="3079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85027-7C3F-47D4-AA52-B7D223DFC7DE}">
      <dsp:nvSpPr>
        <dsp:cNvPr id="0" name=""/>
        <dsp:cNvSpPr/>
      </dsp:nvSpPr>
      <dsp:spPr>
        <a:xfrm>
          <a:off x="646700" y="2628"/>
          <a:ext cx="9906999" cy="559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58" tIns="59258" rIns="59258" bIns="5925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educate staff, volunteers, and participants on the importance of avoiding touching their faces throughout the day, and washing their hands when they do </a:t>
          </a:r>
        </a:p>
      </dsp:txBody>
      <dsp:txXfrm>
        <a:off x="646700" y="2628"/>
        <a:ext cx="9906999" cy="559913"/>
      </dsp:txXfrm>
    </dsp:sp>
    <dsp:sp modelId="{DBCBE3F6-0741-4A80-BD15-97FF7BDE7929}">
      <dsp:nvSpPr>
        <dsp:cNvPr id="0" name=""/>
        <dsp:cNvSpPr/>
      </dsp:nvSpPr>
      <dsp:spPr>
        <a:xfrm>
          <a:off x="0" y="702521"/>
          <a:ext cx="10553700" cy="5599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15CB30-0EA4-4435-AD28-0EA121FF3B80}">
      <dsp:nvSpPr>
        <dsp:cNvPr id="0" name=""/>
        <dsp:cNvSpPr/>
      </dsp:nvSpPr>
      <dsp:spPr>
        <a:xfrm>
          <a:off x="169373" y="828501"/>
          <a:ext cx="307952" cy="3079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A8C22-7CDF-467A-9730-97A9A5D2F10C}">
      <dsp:nvSpPr>
        <dsp:cNvPr id="0" name=""/>
        <dsp:cNvSpPr/>
      </dsp:nvSpPr>
      <dsp:spPr>
        <a:xfrm>
          <a:off x="646700" y="702521"/>
          <a:ext cx="9906999" cy="559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58" tIns="59258" rIns="59258" bIns="5925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ensure participants aren’t sharing water bottles, food, or other items</a:t>
          </a:r>
        </a:p>
      </dsp:txBody>
      <dsp:txXfrm>
        <a:off x="646700" y="702521"/>
        <a:ext cx="9906999" cy="559913"/>
      </dsp:txXfrm>
    </dsp:sp>
    <dsp:sp modelId="{F911991F-E99C-4A54-AC2E-05C600BB0C73}">
      <dsp:nvSpPr>
        <dsp:cNvPr id="0" name=""/>
        <dsp:cNvSpPr/>
      </dsp:nvSpPr>
      <dsp:spPr>
        <a:xfrm>
          <a:off x="0" y="1402413"/>
          <a:ext cx="10553700" cy="5599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17CBC-DD48-4E7F-8F99-A93C69F7BFAE}">
      <dsp:nvSpPr>
        <dsp:cNvPr id="0" name=""/>
        <dsp:cNvSpPr/>
      </dsp:nvSpPr>
      <dsp:spPr>
        <a:xfrm>
          <a:off x="169373" y="1528394"/>
          <a:ext cx="307952" cy="3079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731B66-5D14-447C-96DB-E2CBCBA435C1}">
      <dsp:nvSpPr>
        <dsp:cNvPr id="0" name=""/>
        <dsp:cNvSpPr/>
      </dsp:nvSpPr>
      <dsp:spPr>
        <a:xfrm>
          <a:off x="646700" y="1402413"/>
          <a:ext cx="9906999" cy="559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58" tIns="59258" rIns="59258" bIns="5925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exercise caution when using drinking fountains</a:t>
          </a:r>
        </a:p>
      </dsp:txBody>
      <dsp:txXfrm>
        <a:off x="646700" y="1402413"/>
        <a:ext cx="9906999" cy="559913"/>
      </dsp:txXfrm>
    </dsp:sp>
    <dsp:sp modelId="{62D546B0-3872-4137-9C25-A82EE4E22579}">
      <dsp:nvSpPr>
        <dsp:cNvPr id="0" name=""/>
        <dsp:cNvSpPr/>
      </dsp:nvSpPr>
      <dsp:spPr>
        <a:xfrm>
          <a:off x="0" y="2102305"/>
          <a:ext cx="10553700" cy="5599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986BF-2F0C-4E9F-92F0-D5B49EA0CB64}">
      <dsp:nvSpPr>
        <dsp:cNvPr id="0" name=""/>
        <dsp:cNvSpPr/>
      </dsp:nvSpPr>
      <dsp:spPr>
        <a:xfrm>
          <a:off x="169373" y="2228286"/>
          <a:ext cx="307952" cy="3079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15765-5E63-4DA3-9108-E3873AD8BA29}">
      <dsp:nvSpPr>
        <dsp:cNvPr id="0" name=""/>
        <dsp:cNvSpPr/>
      </dsp:nvSpPr>
      <dsp:spPr>
        <a:xfrm>
          <a:off x="646700" y="2102305"/>
          <a:ext cx="9906999" cy="559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58" tIns="59258" rIns="59258" bIns="5925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avoid using other employees’ phones, desks, offices, or other work tools or equipment</a:t>
          </a:r>
        </a:p>
      </dsp:txBody>
      <dsp:txXfrm>
        <a:off x="646700" y="2102305"/>
        <a:ext cx="9906999" cy="559913"/>
      </dsp:txXfrm>
    </dsp:sp>
    <dsp:sp modelId="{593221C4-FA07-41DC-AF12-78C05538BE97}">
      <dsp:nvSpPr>
        <dsp:cNvPr id="0" name=""/>
        <dsp:cNvSpPr/>
      </dsp:nvSpPr>
      <dsp:spPr>
        <a:xfrm>
          <a:off x="0" y="2802198"/>
          <a:ext cx="10553700" cy="55991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34A10-B7A5-4D7C-B59F-20198DB697CC}">
      <dsp:nvSpPr>
        <dsp:cNvPr id="0" name=""/>
        <dsp:cNvSpPr/>
      </dsp:nvSpPr>
      <dsp:spPr>
        <a:xfrm>
          <a:off x="169373" y="2928178"/>
          <a:ext cx="307952" cy="30795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37C3C-6672-4AE2-AAB5-6F58A6638A10}">
      <dsp:nvSpPr>
        <dsp:cNvPr id="0" name=""/>
        <dsp:cNvSpPr/>
      </dsp:nvSpPr>
      <dsp:spPr>
        <a:xfrm>
          <a:off x="646700" y="2802198"/>
          <a:ext cx="9906999" cy="559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58" tIns="59258" rIns="59258" bIns="5925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avoid using other employees’ phones, desks, offices, or other work tools or equipment</a:t>
          </a:r>
        </a:p>
      </dsp:txBody>
      <dsp:txXfrm>
        <a:off x="646700" y="2802198"/>
        <a:ext cx="9906999" cy="55991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A8E5C-6340-4F46-984B-D0AA66770771}">
      <dsp:nvSpPr>
        <dsp:cNvPr id="0" name=""/>
        <dsp:cNvSpPr/>
      </dsp:nvSpPr>
      <dsp:spPr>
        <a:xfrm>
          <a:off x="0" y="572"/>
          <a:ext cx="5906327" cy="13387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326115-37E2-4C84-8688-018909429230}">
      <dsp:nvSpPr>
        <dsp:cNvPr id="0" name=""/>
        <dsp:cNvSpPr/>
      </dsp:nvSpPr>
      <dsp:spPr>
        <a:xfrm>
          <a:off x="404961" y="301782"/>
          <a:ext cx="736292" cy="7362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5EAFA-3029-4950-BAAE-68BC31D9F5C8}">
      <dsp:nvSpPr>
        <dsp:cNvPr id="0" name=""/>
        <dsp:cNvSpPr/>
      </dsp:nvSpPr>
      <dsp:spPr>
        <a:xfrm>
          <a:off x="1546215" y="572"/>
          <a:ext cx="4360112" cy="1338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681" tIns="141681" rIns="141681" bIns="14168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screening participants, staff, and volunteers to ensure those who develop symptoms are not attending</a:t>
          </a:r>
        </a:p>
      </dsp:txBody>
      <dsp:txXfrm>
        <a:off x="1546215" y="572"/>
        <a:ext cx="4360112" cy="1338714"/>
      </dsp:txXfrm>
    </dsp:sp>
    <dsp:sp modelId="{AE2700D9-F0A8-4EF7-94A4-F025336F6683}">
      <dsp:nvSpPr>
        <dsp:cNvPr id="0" name=""/>
        <dsp:cNvSpPr/>
      </dsp:nvSpPr>
      <dsp:spPr>
        <a:xfrm>
          <a:off x="0" y="1673965"/>
          <a:ext cx="5906327" cy="13387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DF3F97-9002-4833-AD45-3E6DCE68F60E}">
      <dsp:nvSpPr>
        <dsp:cNvPr id="0" name=""/>
        <dsp:cNvSpPr/>
      </dsp:nvSpPr>
      <dsp:spPr>
        <a:xfrm>
          <a:off x="404961" y="1975176"/>
          <a:ext cx="736292" cy="7362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47F31-D7CA-4B05-BC64-6A608F516ACB}">
      <dsp:nvSpPr>
        <dsp:cNvPr id="0" name=""/>
        <dsp:cNvSpPr/>
      </dsp:nvSpPr>
      <dsp:spPr>
        <a:xfrm>
          <a:off x="1546215" y="1673965"/>
          <a:ext cx="4360112" cy="1338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681" tIns="141681" rIns="141681" bIns="14168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practice the screening process for children</a:t>
          </a:r>
        </a:p>
      </dsp:txBody>
      <dsp:txXfrm>
        <a:off x="1546215" y="1673965"/>
        <a:ext cx="4360112" cy="1338714"/>
      </dsp:txXfrm>
    </dsp:sp>
    <dsp:sp modelId="{23B2B21A-76C1-4268-A10B-EDAB2CF92C4E}">
      <dsp:nvSpPr>
        <dsp:cNvPr id="0" name=""/>
        <dsp:cNvSpPr/>
      </dsp:nvSpPr>
      <dsp:spPr>
        <a:xfrm>
          <a:off x="0" y="3347358"/>
          <a:ext cx="5906327" cy="13387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7BDAA9-63D9-4BA0-83E9-A6A9D63D0B9A}">
      <dsp:nvSpPr>
        <dsp:cNvPr id="0" name=""/>
        <dsp:cNvSpPr/>
      </dsp:nvSpPr>
      <dsp:spPr>
        <a:xfrm>
          <a:off x="404961" y="3648569"/>
          <a:ext cx="736292" cy="7362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71B49-C017-4BDE-9FC0-E47A41EBBC01}">
      <dsp:nvSpPr>
        <dsp:cNvPr id="0" name=""/>
        <dsp:cNvSpPr/>
      </dsp:nvSpPr>
      <dsp:spPr>
        <a:xfrm>
          <a:off x="1546215" y="3347358"/>
          <a:ext cx="4360112" cy="1338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681" tIns="141681" rIns="141681" bIns="14168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implement a similar screening for the adults</a:t>
          </a:r>
        </a:p>
      </dsp:txBody>
      <dsp:txXfrm>
        <a:off x="1546215" y="3347358"/>
        <a:ext cx="4360112" cy="133871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0A377-83FF-4C2B-837F-60FC1290B400}">
      <dsp:nvSpPr>
        <dsp:cNvPr id="0" name=""/>
        <dsp:cNvSpPr/>
      </dsp:nvSpPr>
      <dsp:spPr>
        <a:xfrm>
          <a:off x="0" y="572"/>
          <a:ext cx="5906327" cy="13387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269EA3-ADE2-4595-B5DA-251A10BB1AAB}">
      <dsp:nvSpPr>
        <dsp:cNvPr id="0" name=""/>
        <dsp:cNvSpPr/>
      </dsp:nvSpPr>
      <dsp:spPr>
        <a:xfrm>
          <a:off x="404961" y="301782"/>
          <a:ext cx="736292" cy="7362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D9679-2BC9-46B9-839F-DC983ECB112D}">
      <dsp:nvSpPr>
        <dsp:cNvPr id="0" name=""/>
        <dsp:cNvSpPr/>
      </dsp:nvSpPr>
      <dsp:spPr>
        <a:xfrm>
          <a:off x="1546215" y="572"/>
          <a:ext cx="4360112" cy="1338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681" tIns="141681" rIns="141681" bIns="14168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Ask parents/guardians to take their child’s temperature either before coming to the facility or upon arrival at the facility. Upon their arrival, stand at least 6 feet away from the parent/guardian and child</a:t>
          </a:r>
        </a:p>
      </dsp:txBody>
      <dsp:txXfrm>
        <a:off x="1546215" y="572"/>
        <a:ext cx="4360112" cy="1338714"/>
      </dsp:txXfrm>
    </dsp:sp>
    <dsp:sp modelId="{89B847B1-49A7-420F-8C32-85636907374D}">
      <dsp:nvSpPr>
        <dsp:cNvPr id="0" name=""/>
        <dsp:cNvSpPr/>
      </dsp:nvSpPr>
      <dsp:spPr>
        <a:xfrm>
          <a:off x="0" y="1673965"/>
          <a:ext cx="5906327" cy="13387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49EBF-C555-4231-A342-812EB50F7C7A}">
      <dsp:nvSpPr>
        <dsp:cNvPr id="0" name=""/>
        <dsp:cNvSpPr/>
      </dsp:nvSpPr>
      <dsp:spPr>
        <a:xfrm>
          <a:off x="404961" y="1975176"/>
          <a:ext cx="736292" cy="7362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67F9D-336F-4576-A571-DA14956B69DB}">
      <dsp:nvSpPr>
        <dsp:cNvPr id="0" name=""/>
        <dsp:cNvSpPr/>
      </dsp:nvSpPr>
      <dsp:spPr>
        <a:xfrm>
          <a:off x="1546215" y="1673965"/>
          <a:ext cx="4360112" cy="1338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681" tIns="141681" rIns="141681" bIns="14168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Ask the parent/guardian to confirm that the child does not have fever, shortness of breath or cough</a:t>
          </a:r>
        </a:p>
      </dsp:txBody>
      <dsp:txXfrm>
        <a:off x="1546215" y="1673965"/>
        <a:ext cx="4360112" cy="1338714"/>
      </dsp:txXfrm>
    </dsp:sp>
    <dsp:sp modelId="{EF452BE4-F7FF-4FA1-BABF-AB3215D7AB46}">
      <dsp:nvSpPr>
        <dsp:cNvPr id="0" name=""/>
        <dsp:cNvSpPr/>
      </dsp:nvSpPr>
      <dsp:spPr>
        <a:xfrm>
          <a:off x="0" y="3347358"/>
          <a:ext cx="5906327" cy="13387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BFCAC4-DE24-40C7-9D67-C36C064E9FC7}">
      <dsp:nvSpPr>
        <dsp:cNvPr id="0" name=""/>
        <dsp:cNvSpPr/>
      </dsp:nvSpPr>
      <dsp:spPr>
        <a:xfrm>
          <a:off x="404961" y="3648569"/>
          <a:ext cx="736292" cy="7362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1A8C0-33D7-4852-802D-9B6BF514F531}">
      <dsp:nvSpPr>
        <dsp:cNvPr id="0" name=""/>
        <dsp:cNvSpPr/>
      </dsp:nvSpPr>
      <dsp:spPr>
        <a:xfrm>
          <a:off x="1546215" y="3347358"/>
          <a:ext cx="4360112" cy="1338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681" tIns="141681" rIns="141681" bIns="14168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Make a visual inspection of the child for signs of illness which could include flushed cheeks, rapid breathing or difficulty breathing (without recent physical activity), fatigue, or extreme fussiness</a:t>
          </a:r>
        </a:p>
      </dsp:txBody>
      <dsp:txXfrm>
        <a:off x="1546215" y="3347358"/>
        <a:ext cx="4360112" cy="133871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BD7AA-3A1A-4946-BDE1-9701982AC7C7}">
      <dsp:nvSpPr>
        <dsp:cNvPr id="0" name=""/>
        <dsp:cNvSpPr/>
      </dsp:nvSpPr>
      <dsp:spPr>
        <a:xfrm>
          <a:off x="0" y="4024201"/>
          <a:ext cx="1476581" cy="6602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5015" tIns="106680" rIns="105015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Check</a:t>
          </a:r>
        </a:p>
      </dsp:txBody>
      <dsp:txXfrm>
        <a:off x="0" y="4024201"/>
        <a:ext cx="1476581" cy="660203"/>
      </dsp:txXfrm>
    </dsp:sp>
    <dsp:sp modelId="{74DB9642-53BC-4996-A48D-1EE6CEC37FC3}">
      <dsp:nvSpPr>
        <dsp:cNvPr id="0" name=""/>
        <dsp:cNvSpPr/>
      </dsp:nvSpPr>
      <dsp:spPr>
        <a:xfrm>
          <a:off x="1476581" y="4024201"/>
          <a:ext cx="4429746" cy="66020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6" tIns="152400" rIns="89856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Check the child’s temperature</a:t>
          </a:r>
        </a:p>
      </dsp:txBody>
      <dsp:txXfrm>
        <a:off x="1476581" y="4024201"/>
        <a:ext cx="4429746" cy="660203"/>
      </dsp:txXfrm>
    </dsp:sp>
    <dsp:sp modelId="{6247FE5E-5427-47E6-A6BA-24A4069685E6}">
      <dsp:nvSpPr>
        <dsp:cNvPr id="0" name=""/>
        <dsp:cNvSpPr/>
      </dsp:nvSpPr>
      <dsp:spPr>
        <a:xfrm rot="10800000">
          <a:off x="0" y="3018710"/>
          <a:ext cx="1476581" cy="101539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969594"/>
            <a:satOff val="-2193"/>
            <a:lumOff val="-1422"/>
            <a:alphaOff val="0"/>
          </a:schemeClr>
        </a:solidFill>
        <a:ln w="15875" cap="rnd" cmpd="sng" algn="ctr">
          <a:solidFill>
            <a:schemeClr val="accent2">
              <a:hueOff val="-969594"/>
              <a:satOff val="-2193"/>
              <a:lumOff val="-14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5015" tIns="106680" rIns="105015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Put on</a:t>
          </a:r>
        </a:p>
      </dsp:txBody>
      <dsp:txXfrm rot="-10800000">
        <a:off x="0" y="3018710"/>
        <a:ext cx="1476581" cy="660005"/>
      </dsp:txXfrm>
    </dsp:sp>
    <dsp:sp modelId="{6A33CBA0-C634-41FE-80C4-1B60E491551D}">
      <dsp:nvSpPr>
        <dsp:cNvPr id="0" name=""/>
        <dsp:cNvSpPr/>
      </dsp:nvSpPr>
      <dsp:spPr>
        <a:xfrm>
          <a:off x="1476581" y="3018710"/>
          <a:ext cx="4429746" cy="660005"/>
        </a:xfrm>
        <a:prstGeom prst="rect">
          <a:avLst/>
        </a:prstGeom>
        <a:solidFill>
          <a:schemeClr val="accent2">
            <a:tint val="40000"/>
            <a:alpha val="90000"/>
            <a:hueOff val="-809306"/>
            <a:satOff val="-2883"/>
            <a:lumOff val="-348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-809306"/>
              <a:satOff val="-2883"/>
              <a:lumOff val="-3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6" tIns="152400" rIns="89856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Put on disposable gloves</a:t>
          </a:r>
        </a:p>
      </dsp:txBody>
      <dsp:txXfrm>
        <a:off x="1476581" y="3018710"/>
        <a:ext cx="4429746" cy="660005"/>
      </dsp:txXfrm>
    </dsp:sp>
    <dsp:sp modelId="{E90543B5-E563-4188-8C3E-923B3D111E1B}">
      <dsp:nvSpPr>
        <dsp:cNvPr id="0" name=""/>
        <dsp:cNvSpPr/>
      </dsp:nvSpPr>
      <dsp:spPr>
        <a:xfrm rot="10800000">
          <a:off x="0" y="2013220"/>
          <a:ext cx="1476581" cy="101539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1939188"/>
            <a:satOff val="-4386"/>
            <a:lumOff val="-2843"/>
            <a:alphaOff val="0"/>
          </a:schemeClr>
        </a:solidFill>
        <a:ln w="15875" cap="rnd" cmpd="sng" algn="ctr">
          <a:solidFill>
            <a:schemeClr val="accent2">
              <a:hueOff val="-1939188"/>
              <a:satOff val="-4386"/>
              <a:lumOff val="-2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5015" tIns="106680" rIns="105015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Conduct</a:t>
          </a:r>
        </a:p>
      </dsp:txBody>
      <dsp:txXfrm rot="-10800000">
        <a:off x="0" y="2013220"/>
        <a:ext cx="1476581" cy="660005"/>
      </dsp:txXfrm>
    </dsp:sp>
    <dsp:sp modelId="{B25A3123-0E4C-4690-B943-0B351CBBB489}">
      <dsp:nvSpPr>
        <dsp:cNvPr id="0" name=""/>
        <dsp:cNvSpPr/>
      </dsp:nvSpPr>
      <dsp:spPr>
        <a:xfrm>
          <a:off x="1476581" y="2013220"/>
          <a:ext cx="4429746" cy="660005"/>
        </a:xfrm>
        <a:prstGeom prst="rect">
          <a:avLst/>
        </a:prstGeom>
        <a:solidFill>
          <a:schemeClr val="accent2">
            <a:tint val="40000"/>
            <a:alpha val="90000"/>
            <a:hueOff val="-1618612"/>
            <a:satOff val="-5766"/>
            <a:lumOff val="-695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-1618612"/>
              <a:satOff val="-5766"/>
              <a:lumOff val="-6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6" tIns="152400" rIns="89856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Conduct temperature screening (next wash hands)</a:t>
          </a:r>
        </a:p>
      </dsp:txBody>
      <dsp:txXfrm>
        <a:off x="1476581" y="2013220"/>
        <a:ext cx="4429746" cy="660005"/>
      </dsp:txXfrm>
    </dsp:sp>
    <dsp:sp modelId="{AD937990-8E52-48CD-88A6-039C1328FC5F}">
      <dsp:nvSpPr>
        <dsp:cNvPr id="0" name=""/>
        <dsp:cNvSpPr/>
      </dsp:nvSpPr>
      <dsp:spPr>
        <a:xfrm rot="10800000">
          <a:off x="0" y="1007730"/>
          <a:ext cx="1476581" cy="101539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2908781"/>
            <a:satOff val="-6578"/>
            <a:lumOff val="-4265"/>
            <a:alphaOff val="0"/>
          </a:schemeClr>
        </a:solidFill>
        <a:ln w="15875" cap="rnd" cmpd="sng" algn="ctr">
          <a:solidFill>
            <a:schemeClr val="accent2">
              <a:hueOff val="-2908781"/>
              <a:satOff val="-6578"/>
              <a:lumOff val="-42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5015" tIns="106680" rIns="105015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Make</a:t>
          </a:r>
        </a:p>
      </dsp:txBody>
      <dsp:txXfrm rot="-10800000">
        <a:off x="0" y="1007730"/>
        <a:ext cx="1476581" cy="660005"/>
      </dsp:txXfrm>
    </dsp:sp>
    <dsp:sp modelId="{FFD221DC-0E0C-4B1A-B0FA-B3F8498A1D0D}">
      <dsp:nvSpPr>
        <dsp:cNvPr id="0" name=""/>
        <dsp:cNvSpPr/>
      </dsp:nvSpPr>
      <dsp:spPr>
        <a:xfrm>
          <a:off x="1476581" y="1007730"/>
          <a:ext cx="4429746" cy="660005"/>
        </a:xfrm>
        <a:prstGeom prst="rect">
          <a:avLst/>
        </a:prstGeom>
        <a:solidFill>
          <a:schemeClr val="accent2">
            <a:tint val="40000"/>
            <a:alpha val="90000"/>
            <a:hueOff val="-2427917"/>
            <a:satOff val="-8648"/>
            <a:lumOff val="-1043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-2427917"/>
              <a:satOff val="-8648"/>
              <a:lumOff val="-10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6" tIns="152400" rIns="89856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Make a visual inspection of the child for signs of illness</a:t>
          </a:r>
        </a:p>
      </dsp:txBody>
      <dsp:txXfrm>
        <a:off x="1476581" y="1007730"/>
        <a:ext cx="4429746" cy="660005"/>
      </dsp:txXfrm>
    </dsp:sp>
    <dsp:sp modelId="{8A5FE7F0-1C19-45ED-AB24-5664078CE9DC}">
      <dsp:nvSpPr>
        <dsp:cNvPr id="0" name=""/>
        <dsp:cNvSpPr/>
      </dsp:nvSpPr>
      <dsp:spPr>
        <a:xfrm rot="10800000">
          <a:off x="0" y="2240"/>
          <a:ext cx="1476581" cy="101539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3878375"/>
            <a:satOff val="-8771"/>
            <a:lumOff val="-5686"/>
            <a:alphaOff val="0"/>
          </a:schemeClr>
        </a:solidFill>
        <a:ln w="15875" cap="rnd" cmpd="sng" algn="ctr">
          <a:solidFill>
            <a:schemeClr val="accent2">
              <a:hueOff val="-3878375"/>
              <a:satOff val="-8771"/>
              <a:lumOff val="-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5015" tIns="106680" rIns="105015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Stand behind</a:t>
          </a:r>
        </a:p>
      </dsp:txBody>
      <dsp:txXfrm rot="-10800000">
        <a:off x="0" y="2240"/>
        <a:ext cx="1476581" cy="660005"/>
      </dsp:txXfrm>
    </dsp:sp>
    <dsp:sp modelId="{B2424BEE-3971-49E9-81F5-8F804D5B2A25}">
      <dsp:nvSpPr>
        <dsp:cNvPr id="0" name=""/>
        <dsp:cNvSpPr/>
      </dsp:nvSpPr>
      <dsp:spPr>
        <a:xfrm>
          <a:off x="1476581" y="2240"/>
          <a:ext cx="4429746" cy="660005"/>
        </a:xfrm>
        <a:prstGeom prst="rect">
          <a:avLst/>
        </a:prstGeom>
        <a:solidFill>
          <a:schemeClr val="accent2">
            <a:tint val="40000"/>
            <a:alpha val="90000"/>
            <a:hueOff val="-3237223"/>
            <a:satOff val="-11531"/>
            <a:lumOff val="-139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-3237223"/>
              <a:satOff val="-11531"/>
              <a:lumOff val="-13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6" tIns="152400" rIns="89856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Stand behind a physical barrier</a:t>
          </a:r>
        </a:p>
      </dsp:txBody>
      <dsp:txXfrm>
        <a:off x="1476581" y="2240"/>
        <a:ext cx="4429746" cy="66000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8A915-794A-4BBA-B4D1-AFC532B00CEB}">
      <dsp:nvSpPr>
        <dsp:cNvPr id="0" name=""/>
        <dsp:cNvSpPr/>
      </dsp:nvSpPr>
      <dsp:spPr>
        <a:xfrm>
          <a:off x="4637" y="234382"/>
          <a:ext cx="2027773" cy="28420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Make sure your face stays behind the barrier at all times during the screening.</a:t>
          </a:r>
        </a:p>
      </dsp:txBody>
      <dsp:txXfrm>
        <a:off x="64028" y="293773"/>
        <a:ext cx="1908991" cy="2723269"/>
      </dsp:txXfrm>
    </dsp:sp>
    <dsp:sp modelId="{B0FF59E3-8F16-4E95-A617-03D335B24785}">
      <dsp:nvSpPr>
        <dsp:cNvPr id="0" name=""/>
        <dsp:cNvSpPr/>
      </dsp:nvSpPr>
      <dsp:spPr>
        <a:xfrm>
          <a:off x="2235189" y="1403964"/>
          <a:ext cx="429888" cy="5028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235189" y="1504541"/>
        <a:ext cx="300922" cy="301733"/>
      </dsp:txXfrm>
    </dsp:sp>
    <dsp:sp modelId="{5D6E32CF-15E6-463A-AA2E-C3C6EEAE094C}">
      <dsp:nvSpPr>
        <dsp:cNvPr id="0" name=""/>
        <dsp:cNvSpPr/>
      </dsp:nvSpPr>
      <dsp:spPr>
        <a:xfrm>
          <a:off x="2843521" y="234382"/>
          <a:ext cx="2027773" cy="2842051"/>
        </a:xfrm>
        <a:prstGeom prst="roundRect">
          <a:avLst>
            <a:gd name="adj" fmla="val 10000"/>
          </a:avLst>
        </a:prstGeom>
        <a:solidFill>
          <a:schemeClr val="accent2">
            <a:hueOff val="-1292792"/>
            <a:satOff val="-2924"/>
            <a:lumOff val="-1895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If performing a </a:t>
          </a:r>
          <a:r>
            <a:rPr lang="en-US" sz="1400" b="1" kern="1200" dirty="0"/>
            <a:t>temperature check on multiple individuals</a:t>
          </a:r>
          <a:r>
            <a:rPr lang="en-US" sz="1400" kern="1200" dirty="0"/>
            <a:t>, ensure that you use a </a:t>
          </a:r>
          <a:r>
            <a:rPr lang="en-US" sz="1400" b="1" kern="1200" dirty="0"/>
            <a:t>clean pair of gloves for each child</a:t>
          </a:r>
          <a:r>
            <a:rPr lang="en-US" sz="1400" kern="1200" dirty="0"/>
            <a:t> and that the </a:t>
          </a:r>
          <a:r>
            <a:rPr lang="en-US" sz="1400" b="1" kern="1200" dirty="0"/>
            <a:t>thermometer has been thoroughly cleaned</a:t>
          </a:r>
          <a:r>
            <a:rPr lang="en-US" sz="1400" kern="1200" dirty="0"/>
            <a:t> in between each check.</a:t>
          </a:r>
        </a:p>
      </dsp:txBody>
      <dsp:txXfrm>
        <a:off x="2902912" y="293773"/>
        <a:ext cx="1908991" cy="2723269"/>
      </dsp:txXfrm>
    </dsp:sp>
    <dsp:sp modelId="{AB9354E1-6489-46B3-BDFA-55E9409A7B86}">
      <dsp:nvSpPr>
        <dsp:cNvPr id="0" name=""/>
        <dsp:cNvSpPr/>
      </dsp:nvSpPr>
      <dsp:spPr>
        <a:xfrm>
          <a:off x="5074072" y="1403964"/>
          <a:ext cx="429888" cy="5028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939188"/>
            <a:satOff val="-4386"/>
            <a:lumOff val="-2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074072" y="1504541"/>
        <a:ext cx="300922" cy="301733"/>
      </dsp:txXfrm>
    </dsp:sp>
    <dsp:sp modelId="{D6F07749-87AC-46AF-83B0-D4411ADFDBA6}">
      <dsp:nvSpPr>
        <dsp:cNvPr id="0" name=""/>
        <dsp:cNvSpPr/>
      </dsp:nvSpPr>
      <dsp:spPr>
        <a:xfrm>
          <a:off x="5682404" y="234382"/>
          <a:ext cx="2027773" cy="2842051"/>
        </a:xfrm>
        <a:prstGeom prst="roundRect">
          <a:avLst>
            <a:gd name="adj" fmla="val 10000"/>
          </a:avLst>
        </a:prstGeom>
        <a:solidFill>
          <a:schemeClr val="accent2">
            <a:hueOff val="-2585584"/>
            <a:satOff val="-5847"/>
            <a:lumOff val="-3791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If you use disposable or non-contact (temporal) thermometers and you did not have physical contact with the child, you do not need to change gloves before the next check.</a:t>
          </a:r>
        </a:p>
      </dsp:txBody>
      <dsp:txXfrm>
        <a:off x="5741795" y="293773"/>
        <a:ext cx="1908991" cy="2723269"/>
      </dsp:txXfrm>
    </dsp:sp>
    <dsp:sp modelId="{725D79F3-D0C6-4D46-84E8-106E69986744}">
      <dsp:nvSpPr>
        <dsp:cNvPr id="0" name=""/>
        <dsp:cNvSpPr/>
      </dsp:nvSpPr>
      <dsp:spPr>
        <a:xfrm>
          <a:off x="7912956" y="1403964"/>
          <a:ext cx="429888" cy="5028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878375"/>
            <a:satOff val="-8771"/>
            <a:lumOff val="-5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7912956" y="1504541"/>
        <a:ext cx="300922" cy="301733"/>
      </dsp:txXfrm>
    </dsp:sp>
    <dsp:sp modelId="{88BBB190-AEDE-4C79-ABB5-3B5C312DA74B}">
      <dsp:nvSpPr>
        <dsp:cNvPr id="0" name=""/>
        <dsp:cNvSpPr/>
      </dsp:nvSpPr>
      <dsp:spPr>
        <a:xfrm>
          <a:off x="8521288" y="234382"/>
          <a:ext cx="2027773" cy="2842051"/>
        </a:xfrm>
        <a:prstGeom prst="roundRect">
          <a:avLst>
            <a:gd name="adj" fmla="val 10000"/>
          </a:avLst>
        </a:prstGeom>
        <a:solidFill>
          <a:schemeClr val="accent2">
            <a:hueOff val="-3878375"/>
            <a:satOff val="-8771"/>
            <a:lumOff val="-5686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If you use non-contact thermometers, clean them with an alcohol wipe (or isopropyl alcohol on a cotton swab) between each client. You can reuse the same wipe as long as it remains wet. </a:t>
          </a:r>
        </a:p>
      </dsp:txBody>
      <dsp:txXfrm>
        <a:off x="8580679" y="293773"/>
        <a:ext cx="1908991" cy="2723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86CAC-C993-45B7-8308-7609CB23284B}">
      <dsp:nvSpPr>
        <dsp:cNvPr id="0" name=""/>
        <dsp:cNvSpPr/>
      </dsp:nvSpPr>
      <dsp:spPr>
        <a:xfrm>
          <a:off x="0" y="572"/>
          <a:ext cx="5906327" cy="13387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2A2736-FE41-4A4B-A784-EEF6D0D1B9C4}">
      <dsp:nvSpPr>
        <dsp:cNvPr id="0" name=""/>
        <dsp:cNvSpPr/>
      </dsp:nvSpPr>
      <dsp:spPr>
        <a:xfrm>
          <a:off x="404961" y="301782"/>
          <a:ext cx="736292" cy="7362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08B00-9FEF-4E83-9680-B5E0DEAFA96A}">
      <dsp:nvSpPr>
        <dsp:cNvPr id="0" name=""/>
        <dsp:cNvSpPr/>
      </dsp:nvSpPr>
      <dsp:spPr>
        <a:xfrm>
          <a:off x="1546215" y="572"/>
          <a:ext cx="4360112" cy="1338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681" tIns="141681" rIns="141681" bIns="14168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adapt practices = 6ft social distancing</a:t>
          </a:r>
        </a:p>
      </dsp:txBody>
      <dsp:txXfrm>
        <a:off x="1546215" y="572"/>
        <a:ext cx="4360112" cy="1338714"/>
      </dsp:txXfrm>
    </dsp:sp>
    <dsp:sp modelId="{7B0DF7BA-53FC-4D2A-83D2-0A6C65226A1D}">
      <dsp:nvSpPr>
        <dsp:cNvPr id="0" name=""/>
        <dsp:cNvSpPr/>
      </dsp:nvSpPr>
      <dsp:spPr>
        <a:xfrm>
          <a:off x="0" y="1673965"/>
          <a:ext cx="5906327" cy="13387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12F43-0DDF-4575-9249-A8B8C4C634EB}">
      <dsp:nvSpPr>
        <dsp:cNvPr id="0" name=""/>
        <dsp:cNvSpPr/>
      </dsp:nvSpPr>
      <dsp:spPr>
        <a:xfrm>
          <a:off x="404961" y="1975176"/>
          <a:ext cx="736292" cy="7362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2BD27-EE66-4A33-B899-1EFDE06C7441}">
      <dsp:nvSpPr>
        <dsp:cNvPr id="0" name=""/>
        <dsp:cNvSpPr/>
      </dsp:nvSpPr>
      <dsp:spPr>
        <a:xfrm>
          <a:off x="1546215" y="1673965"/>
          <a:ext cx="4360112" cy="1338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681" tIns="141681" rIns="141681" bIns="14168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create consistent groupings of the same staff, volunteers, and participants </a:t>
          </a:r>
        </a:p>
      </dsp:txBody>
      <dsp:txXfrm>
        <a:off x="1546215" y="1673965"/>
        <a:ext cx="4360112" cy="1338714"/>
      </dsp:txXfrm>
    </dsp:sp>
    <dsp:sp modelId="{9657A482-1475-4C1C-9216-F66F392FEBF0}">
      <dsp:nvSpPr>
        <dsp:cNvPr id="0" name=""/>
        <dsp:cNvSpPr/>
      </dsp:nvSpPr>
      <dsp:spPr>
        <a:xfrm>
          <a:off x="0" y="3347358"/>
          <a:ext cx="5906327" cy="13387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C1996A-91B2-4FE8-B47B-44D5E519AEE9}">
      <dsp:nvSpPr>
        <dsp:cNvPr id="0" name=""/>
        <dsp:cNvSpPr/>
      </dsp:nvSpPr>
      <dsp:spPr>
        <a:xfrm>
          <a:off x="404961" y="3648569"/>
          <a:ext cx="736292" cy="7362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0DF17-4491-454D-8DCD-A3956147F625}">
      <dsp:nvSpPr>
        <dsp:cNvPr id="0" name=""/>
        <dsp:cNvSpPr/>
      </dsp:nvSpPr>
      <dsp:spPr>
        <a:xfrm>
          <a:off x="1546215" y="3347358"/>
          <a:ext cx="4360112" cy="1338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681" tIns="141681" rIns="141681" bIns="14168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maximum number of 10 people for indoor activities and up to 25 people per group for outdoor </a:t>
          </a:r>
        </a:p>
      </dsp:txBody>
      <dsp:txXfrm>
        <a:off x="1546215" y="3347358"/>
        <a:ext cx="4360112" cy="133871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37732-62B6-449C-903E-806ECAA5F992}">
      <dsp:nvSpPr>
        <dsp:cNvPr id="0" name=""/>
        <dsp:cNvSpPr/>
      </dsp:nvSpPr>
      <dsp:spPr>
        <a:xfrm>
          <a:off x="0" y="3802"/>
          <a:ext cx="5906327" cy="8059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48DFE-CE0A-4472-BFC7-A345C300EDDF}">
      <dsp:nvSpPr>
        <dsp:cNvPr id="0" name=""/>
        <dsp:cNvSpPr/>
      </dsp:nvSpPr>
      <dsp:spPr>
        <a:xfrm>
          <a:off x="243797" y="185140"/>
          <a:ext cx="443701" cy="4432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32638-D1B9-4DC7-A499-BC3EB6CE02FB}">
      <dsp:nvSpPr>
        <dsp:cNvPr id="0" name=""/>
        <dsp:cNvSpPr/>
      </dsp:nvSpPr>
      <dsp:spPr>
        <a:xfrm>
          <a:off x="931297" y="3802"/>
          <a:ext cx="4451158" cy="806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79" tIns="85379" rIns="85379" bIns="8537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Upon arrival, wash your hands and put on a facemask, eye protection (goggles or disposable face shield that fully covers the front and sides of the face), and a single pair of disposable gloves. A gown could be considered if extensive contact with a child is anticipated.</a:t>
          </a:r>
        </a:p>
      </dsp:txBody>
      <dsp:txXfrm>
        <a:off x="931297" y="3802"/>
        <a:ext cx="4451158" cy="806730"/>
      </dsp:txXfrm>
    </dsp:sp>
    <dsp:sp modelId="{F515DAAA-158A-4C0D-8354-B24A3B85BB1D}">
      <dsp:nvSpPr>
        <dsp:cNvPr id="0" name=""/>
        <dsp:cNvSpPr/>
      </dsp:nvSpPr>
      <dsp:spPr>
        <a:xfrm>
          <a:off x="0" y="971880"/>
          <a:ext cx="5906327" cy="8059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9919E-B2A5-4218-8733-9C5AA939C537}">
      <dsp:nvSpPr>
        <dsp:cNvPr id="0" name=""/>
        <dsp:cNvSpPr/>
      </dsp:nvSpPr>
      <dsp:spPr>
        <a:xfrm>
          <a:off x="243797" y="1153217"/>
          <a:ext cx="443701" cy="4432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63D75-1B30-44D5-A72C-03DBE0E54A7A}">
      <dsp:nvSpPr>
        <dsp:cNvPr id="0" name=""/>
        <dsp:cNvSpPr/>
      </dsp:nvSpPr>
      <dsp:spPr>
        <a:xfrm>
          <a:off x="931297" y="971880"/>
          <a:ext cx="4451158" cy="806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79" tIns="85379" rIns="85379" bIns="8537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make a visual inspection of the child for signs of illness</a:t>
          </a:r>
        </a:p>
      </dsp:txBody>
      <dsp:txXfrm>
        <a:off x="931297" y="971880"/>
        <a:ext cx="4451158" cy="806730"/>
      </dsp:txXfrm>
    </dsp:sp>
    <dsp:sp modelId="{52DD6BEC-77DD-432B-88F0-FDEC6E662E6E}">
      <dsp:nvSpPr>
        <dsp:cNvPr id="0" name=""/>
        <dsp:cNvSpPr/>
      </dsp:nvSpPr>
      <dsp:spPr>
        <a:xfrm>
          <a:off x="0" y="1939957"/>
          <a:ext cx="5906327" cy="8059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B3D04-6470-4088-82B5-E89101A02D2E}">
      <dsp:nvSpPr>
        <dsp:cNvPr id="0" name=""/>
        <dsp:cNvSpPr/>
      </dsp:nvSpPr>
      <dsp:spPr>
        <a:xfrm>
          <a:off x="243797" y="2121294"/>
          <a:ext cx="443701" cy="4432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7F6FE-C7B9-42C0-9995-8C9656592097}">
      <dsp:nvSpPr>
        <dsp:cNvPr id="0" name=""/>
        <dsp:cNvSpPr/>
      </dsp:nvSpPr>
      <dsp:spPr>
        <a:xfrm>
          <a:off x="931297" y="1939957"/>
          <a:ext cx="4451158" cy="806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79" tIns="85379" rIns="85379" bIns="8537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take the child’s temperature</a:t>
          </a:r>
        </a:p>
      </dsp:txBody>
      <dsp:txXfrm>
        <a:off x="931297" y="1939957"/>
        <a:ext cx="4451158" cy="806730"/>
      </dsp:txXfrm>
    </dsp:sp>
    <dsp:sp modelId="{1BFE4DDF-30D5-4BA7-A9A7-07F40B766396}">
      <dsp:nvSpPr>
        <dsp:cNvPr id="0" name=""/>
        <dsp:cNvSpPr/>
      </dsp:nvSpPr>
      <dsp:spPr>
        <a:xfrm>
          <a:off x="0" y="2908034"/>
          <a:ext cx="5906327" cy="8059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48705-C358-4A53-8625-B08D93949CED}">
      <dsp:nvSpPr>
        <dsp:cNvPr id="0" name=""/>
        <dsp:cNvSpPr/>
      </dsp:nvSpPr>
      <dsp:spPr>
        <a:xfrm>
          <a:off x="243797" y="3089371"/>
          <a:ext cx="443701" cy="4432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0008C-066A-4ED9-9E00-7B2D3EE8568D}">
      <dsp:nvSpPr>
        <dsp:cNvPr id="0" name=""/>
        <dsp:cNvSpPr/>
      </dsp:nvSpPr>
      <dsp:spPr>
        <a:xfrm>
          <a:off x="931297" y="2908034"/>
          <a:ext cx="4451158" cy="806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79" tIns="85379" rIns="85379" bIns="8537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after each screening, remove and discard PPE, and wash hands</a:t>
          </a:r>
        </a:p>
      </dsp:txBody>
      <dsp:txXfrm>
        <a:off x="931297" y="2908034"/>
        <a:ext cx="4451158" cy="806730"/>
      </dsp:txXfrm>
    </dsp:sp>
    <dsp:sp modelId="{279EFF10-37AE-4C2B-9360-25785BF6CC6C}">
      <dsp:nvSpPr>
        <dsp:cNvPr id="0" name=""/>
        <dsp:cNvSpPr/>
      </dsp:nvSpPr>
      <dsp:spPr>
        <a:xfrm>
          <a:off x="0" y="3876111"/>
          <a:ext cx="5906327" cy="8059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7BC22-AFF0-40F8-91F2-90EC839393AB}">
      <dsp:nvSpPr>
        <dsp:cNvPr id="0" name=""/>
        <dsp:cNvSpPr/>
      </dsp:nvSpPr>
      <dsp:spPr>
        <a:xfrm>
          <a:off x="243797" y="4057448"/>
          <a:ext cx="443701" cy="44326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DAEEC-2B7E-46C4-A733-500D69002A85}">
      <dsp:nvSpPr>
        <dsp:cNvPr id="0" name=""/>
        <dsp:cNvSpPr/>
      </dsp:nvSpPr>
      <dsp:spPr>
        <a:xfrm>
          <a:off x="931297" y="3876111"/>
          <a:ext cx="4451158" cy="806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79" tIns="85379" rIns="85379" bIns="8537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use an alcohol-based hand sanitizer</a:t>
          </a:r>
        </a:p>
      </dsp:txBody>
      <dsp:txXfrm>
        <a:off x="931297" y="3876111"/>
        <a:ext cx="4451158" cy="80673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39F70-9907-4E15-A5A6-6594DFE3B89E}">
      <dsp:nvSpPr>
        <dsp:cNvPr id="0" name=""/>
        <dsp:cNvSpPr/>
      </dsp:nvSpPr>
      <dsp:spPr>
        <a:xfrm>
          <a:off x="2110740" y="1051"/>
          <a:ext cx="8442960" cy="107776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17" tIns="273753" rIns="163817" bIns="27375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Provide parent education about the importance of monitoring symptoms and staying home while ill through classroom applications and other district messaging</a:t>
          </a:r>
        </a:p>
      </dsp:txBody>
      <dsp:txXfrm>
        <a:off x="2110740" y="1051"/>
        <a:ext cx="8442960" cy="1077768"/>
      </dsp:txXfrm>
    </dsp:sp>
    <dsp:sp modelId="{570D7F4B-B0E4-4DAE-AF66-E29DAB190B70}">
      <dsp:nvSpPr>
        <dsp:cNvPr id="0" name=""/>
        <dsp:cNvSpPr/>
      </dsp:nvSpPr>
      <dsp:spPr>
        <a:xfrm>
          <a:off x="0" y="1051"/>
          <a:ext cx="2110740" cy="1077768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2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693" tIns="106460" rIns="111693" bIns="1064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Provide</a:t>
          </a:r>
        </a:p>
      </dsp:txBody>
      <dsp:txXfrm>
        <a:off x="0" y="1051"/>
        <a:ext cx="2110740" cy="1077768"/>
      </dsp:txXfrm>
    </dsp:sp>
    <dsp:sp modelId="{CDDC9775-61C6-41E1-A04A-C5727F09DFB4}">
      <dsp:nvSpPr>
        <dsp:cNvPr id="0" name=""/>
        <dsp:cNvSpPr/>
      </dsp:nvSpPr>
      <dsp:spPr>
        <a:xfrm>
          <a:off x="2110740" y="1143486"/>
          <a:ext cx="8442960" cy="107776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17" tIns="273753" rIns="163817" bIns="27375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Ask about access to thermometers and consider implementing temperature checks for households that do not have one</a:t>
          </a:r>
        </a:p>
      </dsp:txBody>
      <dsp:txXfrm>
        <a:off x="2110740" y="1143486"/>
        <a:ext cx="8442960" cy="1077768"/>
      </dsp:txXfrm>
    </dsp:sp>
    <dsp:sp modelId="{D831238A-27FC-44FC-A88E-BE0E1065BE8E}">
      <dsp:nvSpPr>
        <dsp:cNvPr id="0" name=""/>
        <dsp:cNvSpPr/>
      </dsp:nvSpPr>
      <dsp:spPr>
        <a:xfrm>
          <a:off x="0" y="1143486"/>
          <a:ext cx="2110740" cy="1077768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3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693" tIns="106460" rIns="111693" bIns="1064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Ask about</a:t>
          </a:r>
        </a:p>
      </dsp:txBody>
      <dsp:txXfrm>
        <a:off x="0" y="1143486"/>
        <a:ext cx="2110740" cy="1077768"/>
      </dsp:txXfrm>
    </dsp:sp>
    <dsp:sp modelId="{38A92DF4-5A46-4722-86B0-9C21BBD8B320}">
      <dsp:nvSpPr>
        <dsp:cNvPr id="0" name=""/>
        <dsp:cNvSpPr/>
      </dsp:nvSpPr>
      <dsp:spPr>
        <a:xfrm>
          <a:off x="2110740" y="2285920"/>
          <a:ext cx="8442960" cy="107776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17" tIns="273753" rIns="163817" bIns="27375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Use existing outreach systems to provide text and email reminders to staff and families to check for symptoms of household members in the morning and evening</a:t>
          </a:r>
        </a:p>
      </dsp:txBody>
      <dsp:txXfrm>
        <a:off x="2110740" y="2285920"/>
        <a:ext cx="8442960" cy="1077768"/>
      </dsp:txXfrm>
    </dsp:sp>
    <dsp:sp modelId="{E21FAA37-7BE9-402A-A8B7-D357D04D286E}">
      <dsp:nvSpPr>
        <dsp:cNvPr id="0" name=""/>
        <dsp:cNvSpPr/>
      </dsp:nvSpPr>
      <dsp:spPr>
        <a:xfrm>
          <a:off x="0" y="2285920"/>
          <a:ext cx="2110740" cy="1077768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4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693" tIns="106460" rIns="111693" bIns="1064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Use</a:t>
          </a:r>
        </a:p>
      </dsp:txBody>
      <dsp:txXfrm>
        <a:off x="0" y="2285920"/>
        <a:ext cx="2110740" cy="107776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9B4E1-7881-4D4F-A1DE-E5AB92FCC102}">
      <dsp:nvSpPr>
        <dsp:cNvPr id="0" name=""/>
        <dsp:cNvSpPr/>
      </dsp:nvSpPr>
      <dsp:spPr>
        <a:xfrm>
          <a:off x="1282109" y="374"/>
          <a:ext cx="2102494" cy="12614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2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Use Decision Tree Document as outlined by the CDC</a:t>
          </a:r>
        </a:p>
      </dsp:txBody>
      <dsp:txXfrm>
        <a:off x="1319057" y="37322"/>
        <a:ext cx="2028598" cy="1187600"/>
      </dsp:txXfrm>
    </dsp:sp>
    <dsp:sp modelId="{65825B16-7834-49E4-91B8-415151AE6E3F}">
      <dsp:nvSpPr>
        <dsp:cNvPr id="0" name=""/>
        <dsp:cNvSpPr/>
      </dsp:nvSpPr>
      <dsp:spPr>
        <a:xfrm>
          <a:off x="3569624" y="370413"/>
          <a:ext cx="445728" cy="521418"/>
        </a:xfrm>
        <a:prstGeom prst="righ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2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569624" y="474697"/>
        <a:ext cx="312010" cy="312850"/>
      </dsp:txXfrm>
    </dsp:sp>
    <dsp:sp modelId="{8C5E09E5-8CC6-419E-A2E0-1CF4AC4B8697}">
      <dsp:nvSpPr>
        <dsp:cNvPr id="0" name=""/>
        <dsp:cNvSpPr/>
      </dsp:nvSpPr>
      <dsp:spPr>
        <a:xfrm>
          <a:off x="4225602" y="374"/>
          <a:ext cx="2102494" cy="12614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3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Ensure sick policies are supportive of participants and staff staying home when sick. </a:t>
          </a:r>
        </a:p>
      </dsp:txBody>
      <dsp:txXfrm>
        <a:off x="4262550" y="37322"/>
        <a:ext cx="2028598" cy="1187600"/>
      </dsp:txXfrm>
    </dsp:sp>
    <dsp:sp modelId="{FC600C10-6673-4999-A1E6-1E8744E63869}">
      <dsp:nvSpPr>
        <dsp:cNvPr id="0" name=""/>
        <dsp:cNvSpPr/>
      </dsp:nvSpPr>
      <dsp:spPr>
        <a:xfrm>
          <a:off x="6513117" y="370413"/>
          <a:ext cx="445728" cy="521418"/>
        </a:xfrm>
        <a:prstGeom prst="righ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3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6513117" y="474697"/>
        <a:ext cx="312010" cy="312850"/>
      </dsp:txXfrm>
    </dsp:sp>
    <dsp:sp modelId="{78B7B787-8522-4612-85AC-DB0574A21E9A}">
      <dsp:nvSpPr>
        <dsp:cNvPr id="0" name=""/>
        <dsp:cNvSpPr/>
      </dsp:nvSpPr>
      <dsp:spPr>
        <a:xfrm>
          <a:off x="7169095" y="374"/>
          <a:ext cx="2102494" cy="12614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4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Have a plan if staff or participants get sick</a:t>
          </a:r>
        </a:p>
      </dsp:txBody>
      <dsp:txXfrm>
        <a:off x="7206043" y="37322"/>
        <a:ext cx="2028598" cy="1187600"/>
      </dsp:txXfrm>
    </dsp:sp>
    <dsp:sp modelId="{A5A56BB1-2AF7-4B80-903B-8D74707A3A22}">
      <dsp:nvSpPr>
        <dsp:cNvPr id="0" name=""/>
        <dsp:cNvSpPr/>
      </dsp:nvSpPr>
      <dsp:spPr>
        <a:xfrm rot="5400000">
          <a:off x="7997478" y="1409046"/>
          <a:ext cx="445728" cy="521418"/>
        </a:xfrm>
        <a:prstGeom prst="righ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4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8063917" y="1446891"/>
        <a:ext cx="312850" cy="312010"/>
      </dsp:txXfrm>
    </dsp:sp>
    <dsp:sp modelId="{D3758BCB-69E9-4B82-BAEC-D93777A4D126}">
      <dsp:nvSpPr>
        <dsp:cNvPr id="0" name=""/>
        <dsp:cNvSpPr/>
      </dsp:nvSpPr>
      <dsp:spPr>
        <a:xfrm>
          <a:off x="7169095" y="2102869"/>
          <a:ext cx="2102494" cy="12614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5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If you have a participant or staff who is diagnosed with COVID-19 reach out to MDH or your local public health agency for further direction</a:t>
          </a:r>
        </a:p>
      </dsp:txBody>
      <dsp:txXfrm>
        <a:off x="7206043" y="2139817"/>
        <a:ext cx="2028598" cy="118760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58076-813D-4511-8BF4-2877475424DF}">
      <dsp:nvSpPr>
        <dsp:cNvPr id="0" name=""/>
        <dsp:cNvSpPr/>
      </dsp:nvSpPr>
      <dsp:spPr>
        <a:xfrm>
          <a:off x="1224952" y="465736"/>
          <a:ext cx="1302395" cy="13023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57564-1C1F-4DF0-B504-53A953D5A311}">
      <dsp:nvSpPr>
        <dsp:cNvPr id="0" name=""/>
        <dsp:cNvSpPr/>
      </dsp:nvSpPr>
      <dsp:spPr>
        <a:xfrm>
          <a:off x="429044" y="2125079"/>
          <a:ext cx="28942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limit participation in summer programming to participants and staff who are arriving from Minnesota or bordering states</a:t>
          </a:r>
        </a:p>
      </dsp:txBody>
      <dsp:txXfrm>
        <a:off x="429044" y="2125079"/>
        <a:ext cx="2894212" cy="720000"/>
      </dsp:txXfrm>
    </dsp:sp>
    <dsp:sp modelId="{DA3AB1B5-2EA1-4164-B88D-69BFF318A03D}">
      <dsp:nvSpPr>
        <dsp:cNvPr id="0" name=""/>
        <dsp:cNvSpPr/>
      </dsp:nvSpPr>
      <dsp:spPr>
        <a:xfrm>
          <a:off x="4625652" y="465736"/>
          <a:ext cx="1302395" cy="13023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C4C64-5883-49E2-B33A-744F2B73134F}">
      <dsp:nvSpPr>
        <dsp:cNvPr id="0" name=""/>
        <dsp:cNvSpPr/>
      </dsp:nvSpPr>
      <dsp:spPr>
        <a:xfrm>
          <a:off x="3829743" y="2125079"/>
          <a:ext cx="28942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limit their interaction with local communities </a:t>
          </a:r>
        </a:p>
      </dsp:txBody>
      <dsp:txXfrm>
        <a:off x="3829743" y="2125079"/>
        <a:ext cx="2894212" cy="720000"/>
      </dsp:txXfrm>
    </dsp:sp>
    <dsp:sp modelId="{56648352-F7F3-4F7C-A2DF-284C9EA2CE71}">
      <dsp:nvSpPr>
        <dsp:cNvPr id="0" name=""/>
        <dsp:cNvSpPr/>
      </dsp:nvSpPr>
      <dsp:spPr>
        <a:xfrm>
          <a:off x="8026351" y="465736"/>
          <a:ext cx="1302395" cy="13023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3A186-E50F-4492-8380-5D422E09CC15}">
      <dsp:nvSpPr>
        <dsp:cNvPr id="0" name=""/>
        <dsp:cNvSpPr/>
      </dsp:nvSpPr>
      <dsp:spPr>
        <a:xfrm>
          <a:off x="7230443" y="2125079"/>
          <a:ext cx="28942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limit their interactions with others on their time off</a:t>
          </a:r>
        </a:p>
      </dsp:txBody>
      <dsp:txXfrm>
        <a:off x="7230443" y="2125079"/>
        <a:ext cx="2894212" cy="72000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8172C-602D-4CD0-ACF5-57F2887D74F6}">
      <dsp:nvSpPr>
        <dsp:cNvPr id="0" name=""/>
        <dsp:cNvSpPr/>
      </dsp:nvSpPr>
      <dsp:spPr>
        <a:xfrm>
          <a:off x="0" y="369"/>
          <a:ext cx="5816600" cy="5090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37836F-C0A3-40EE-BD50-59AF3A191D08}">
      <dsp:nvSpPr>
        <dsp:cNvPr id="0" name=""/>
        <dsp:cNvSpPr/>
      </dsp:nvSpPr>
      <dsp:spPr>
        <a:xfrm>
          <a:off x="153982" y="114902"/>
          <a:ext cx="279968" cy="2799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D5BFF5-C215-4893-BCAF-E720BFD52AFD}">
      <dsp:nvSpPr>
        <dsp:cNvPr id="0" name=""/>
        <dsp:cNvSpPr/>
      </dsp:nvSpPr>
      <dsp:spPr>
        <a:xfrm>
          <a:off x="587933" y="369"/>
          <a:ext cx="5228666" cy="509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873" tIns="53873" rIns="53873" bIns="5387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meet virtually or in a large enough space</a:t>
          </a:r>
        </a:p>
      </dsp:txBody>
      <dsp:txXfrm>
        <a:off x="587933" y="369"/>
        <a:ext cx="5228666" cy="509033"/>
      </dsp:txXfrm>
    </dsp:sp>
    <dsp:sp modelId="{8668B49C-D9A2-49EC-ACD5-4DBAEEE69004}">
      <dsp:nvSpPr>
        <dsp:cNvPr id="0" name=""/>
        <dsp:cNvSpPr/>
      </dsp:nvSpPr>
      <dsp:spPr>
        <a:xfrm>
          <a:off x="0" y="636661"/>
          <a:ext cx="5816600" cy="5090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A3BB3-4BA1-4478-ABCD-36024592F7F7}">
      <dsp:nvSpPr>
        <dsp:cNvPr id="0" name=""/>
        <dsp:cNvSpPr/>
      </dsp:nvSpPr>
      <dsp:spPr>
        <a:xfrm>
          <a:off x="153982" y="751194"/>
          <a:ext cx="279968" cy="2799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EDDAE-C3E3-426A-9926-C7D5983C5DE0}">
      <dsp:nvSpPr>
        <dsp:cNvPr id="0" name=""/>
        <dsp:cNvSpPr/>
      </dsp:nvSpPr>
      <dsp:spPr>
        <a:xfrm>
          <a:off x="587933" y="636661"/>
          <a:ext cx="5228666" cy="509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873" tIns="53873" rIns="53873" bIns="5387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planning and preparatory activities  = outside program space</a:t>
          </a:r>
        </a:p>
      </dsp:txBody>
      <dsp:txXfrm>
        <a:off x="587933" y="636661"/>
        <a:ext cx="5228666" cy="509033"/>
      </dsp:txXfrm>
    </dsp:sp>
    <dsp:sp modelId="{C6846686-FCC4-4AE5-A725-16CCACB9083F}">
      <dsp:nvSpPr>
        <dsp:cNvPr id="0" name=""/>
        <dsp:cNvSpPr/>
      </dsp:nvSpPr>
      <dsp:spPr>
        <a:xfrm>
          <a:off x="0" y="1272953"/>
          <a:ext cx="5816600" cy="5090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91B3A7-CCA0-465E-A2DE-2CA4CECC2A64}">
      <dsp:nvSpPr>
        <dsp:cNvPr id="0" name=""/>
        <dsp:cNvSpPr/>
      </dsp:nvSpPr>
      <dsp:spPr>
        <a:xfrm>
          <a:off x="153982" y="1387486"/>
          <a:ext cx="279968" cy="2799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A3D5B-079F-4980-B105-54F02F556286}">
      <dsp:nvSpPr>
        <dsp:cNvPr id="0" name=""/>
        <dsp:cNvSpPr/>
      </dsp:nvSpPr>
      <dsp:spPr>
        <a:xfrm>
          <a:off x="587933" y="1272953"/>
          <a:ext cx="5228666" cy="509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873" tIns="53873" rIns="53873" bIns="5387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supportive policies</a:t>
          </a:r>
        </a:p>
      </dsp:txBody>
      <dsp:txXfrm>
        <a:off x="587933" y="1272953"/>
        <a:ext cx="5228666" cy="509033"/>
      </dsp:txXfrm>
    </dsp:sp>
    <dsp:sp modelId="{19F2A786-FBFF-410E-A21C-BD1AA57984BF}">
      <dsp:nvSpPr>
        <dsp:cNvPr id="0" name=""/>
        <dsp:cNvSpPr/>
      </dsp:nvSpPr>
      <dsp:spPr>
        <a:xfrm>
          <a:off x="0" y="1909245"/>
          <a:ext cx="5816600" cy="5090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07308-7B70-4EC2-9598-9CD872DF6DC7}">
      <dsp:nvSpPr>
        <dsp:cNvPr id="0" name=""/>
        <dsp:cNvSpPr/>
      </dsp:nvSpPr>
      <dsp:spPr>
        <a:xfrm>
          <a:off x="153982" y="2023778"/>
          <a:ext cx="279968" cy="2799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9A131-184B-4B5D-803D-1CB7BB3D3015}">
      <dsp:nvSpPr>
        <dsp:cNvPr id="0" name=""/>
        <dsp:cNvSpPr/>
      </dsp:nvSpPr>
      <dsp:spPr>
        <a:xfrm>
          <a:off x="587933" y="1909245"/>
          <a:ext cx="5228666" cy="509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873" tIns="53873" rIns="53873" bIns="5387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access to cleaning products</a:t>
          </a:r>
        </a:p>
      </dsp:txBody>
      <dsp:txXfrm>
        <a:off x="587933" y="1909245"/>
        <a:ext cx="5228666" cy="509033"/>
      </dsp:txXfrm>
    </dsp:sp>
    <dsp:sp modelId="{78B7F346-43D0-4FDC-B7C1-CEEB2EB1EA40}">
      <dsp:nvSpPr>
        <dsp:cNvPr id="0" name=""/>
        <dsp:cNvSpPr/>
      </dsp:nvSpPr>
      <dsp:spPr>
        <a:xfrm>
          <a:off x="0" y="2545537"/>
          <a:ext cx="5816600" cy="5090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ED357-1BFD-4407-B209-0DD5A2D04FB0}">
      <dsp:nvSpPr>
        <dsp:cNvPr id="0" name=""/>
        <dsp:cNvSpPr/>
      </dsp:nvSpPr>
      <dsp:spPr>
        <a:xfrm>
          <a:off x="153982" y="2660070"/>
          <a:ext cx="279968" cy="27996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FACBEB-1A94-419F-BA27-D10DB7DD2199}">
      <dsp:nvSpPr>
        <dsp:cNvPr id="0" name=""/>
        <dsp:cNvSpPr/>
      </dsp:nvSpPr>
      <dsp:spPr>
        <a:xfrm>
          <a:off x="587933" y="2545537"/>
          <a:ext cx="5228666" cy="509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873" tIns="53873" rIns="53873" bIns="5387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intentionally arrange the space</a:t>
          </a:r>
        </a:p>
      </dsp:txBody>
      <dsp:txXfrm>
        <a:off x="587933" y="2545537"/>
        <a:ext cx="5228666" cy="509033"/>
      </dsp:txXfrm>
    </dsp:sp>
    <dsp:sp modelId="{6A2C7330-634B-4A9B-A3F8-E546A6473A36}">
      <dsp:nvSpPr>
        <dsp:cNvPr id="0" name=""/>
        <dsp:cNvSpPr/>
      </dsp:nvSpPr>
      <dsp:spPr>
        <a:xfrm>
          <a:off x="0" y="3181829"/>
          <a:ext cx="5816600" cy="5090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66414-E594-416E-ACF4-B43BC4065B09}">
      <dsp:nvSpPr>
        <dsp:cNvPr id="0" name=""/>
        <dsp:cNvSpPr/>
      </dsp:nvSpPr>
      <dsp:spPr>
        <a:xfrm>
          <a:off x="153982" y="3296362"/>
          <a:ext cx="279968" cy="27996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A5CA3-1612-415F-9B84-62814829A7F9}">
      <dsp:nvSpPr>
        <dsp:cNvPr id="0" name=""/>
        <dsp:cNvSpPr/>
      </dsp:nvSpPr>
      <dsp:spPr>
        <a:xfrm>
          <a:off x="587933" y="3181829"/>
          <a:ext cx="5228666" cy="509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873" tIns="53873" rIns="53873" bIns="5387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daily cleaning</a:t>
          </a:r>
        </a:p>
      </dsp:txBody>
      <dsp:txXfrm>
        <a:off x="587933" y="3181829"/>
        <a:ext cx="5228666" cy="509033"/>
      </dsp:txXfrm>
    </dsp:sp>
    <dsp:sp modelId="{66EF8B72-5357-49D2-8A69-AC191D0E6209}">
      <dsp:nvSpPr>
        <dsp:cNvPr id="0" name=""/>
        <dsp:cNvSpPr/>
      </dsp:nvSpPr>
      <dsp:spPr>
        <a:xfrm>
          <a:off x="0" y="3818121"/>
          <a:ext cx="5816600" cy="5090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A084C-8E2D-4BD0-9B84-9684925E02B6}">
      <dsp:nvSpPr>
        <dsp:cNvPr id="0" name=""/>
        <dsp:cNvSpPr/>
      </dsp:nvSpPr>
      <dsp:spPr>
        <a:xfrm>
          <a:off x="153982" y="3932654"/>
          <a:ext cx="279968" cy="279968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F2732-6767-4D5C-84A3-F31C0320252A}">
      <dsp:nvSpPr>
        <dsp:cNvPr id="0" name=""/>
        <dsp:cNvSpPr/>
      </dsp:nvSpPr>
      <dsp:spPr>
        <a:xfrm>
          <a:off x="587933" y="3818121"/>
          <a:ext cx="5228666" cy="509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873" tIns="53873" rIns="53873" bIns="5387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do not share writing utensils, classroom, and office supplies between participants, staff, or volunteers (when possible</a:t>
          </a:r>
        </a:p>
      </dsp:txBody>
      <dsp:txXfrm>
        <a:off x="587933" y="3818121"/>
        <a:ext cx="5228666" cy="50903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0AFFE-7225-4C38-829F-BED953D31948}">
      <dsp:nvSpPr>
        <dsp:cNvPr id="0" name=""/>
        <dsp:cNvSpPr/>
      </dsp:nvSpPr>
      <dsp:spPr>
        <a:xfrm>
          <a:off x="1224952" y="465736"/>
          <a:ext cx="1302395" cy="13023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716F4-D46B-4C6D-A4AA-3519E6075CA0}">
      <dsp:nvSpPr>
        <dsp:cNvPr id="0" name=""/>
        <dsp:cNvSpPr/>
      </dsp:nvSpPr>
      <dsp:spPr>
        <a:xfrm>
          <a:off x="429044" y="2125079"/>
          <a:ext cx="28942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Be open to changing guidelines</a:t>
          </a:r>
        </a:p>
      </dsp:txBody>
      <dsp:txXfrm>
        <a:off x="429044" y="2125079"/>
        <a:ext cx="2894212" cy="720000"/>
      </dsp:txXfrm>
    </dsp:sp>
    <dsp:sp modelId="{5B7B74FD-4769-459B-8E76-4A559B9177E4}">
      <dsp:nvSpPr>
        <dsp:cNvPr id="0" name=""/>
        <dsp:cNvSpPr/>
      </dsp:nvSpPr>
      <dsp:spPr>
        <a:xfrm>
          <a:off x="4625652" y="465736"/>
          <a:ext cx="1302395" cy="13023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2A82A-700E-44C7-BE22-3D8C2AEFCB77}">
      <dsp:nvSpPr>
        <dsp:cNvPr id="0" name=""/>
        <dsp:cNvSpPr/>
      </dsp:nvSpPr>
      <dsp:spPr>
        <a:xfrm>
          <a:off x="3829743" y="2125079"/>
          <a:ext cx="28942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Ask questions</a:t>
          </a:r>
        </a:p>
      </dsp:txBody>
      <dsp:txXfrm>
        <a:off x="3829743" y="2125079"/>
        <a:ext cx="2894212" cy="720000"/>
      </dsp:txXfrm>
    </dsp:sp>
    <dsp:sp modelId="{529CAFDE-1F17-484D-B905-F2E1777521F0}">
      <dsp:nvSpPr>
        <dsp:cNvPr id="0" name=""/>
        <dsp:cNvSpPr/>
      </dsp:nvSpPr>
      <dsp:spPr>
        <a:xfrm>
          <a:off x="8026351" y="465736"/>
          <a:ext cx="1302395" cy="13023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79C5E-2BB6-4470-96AB-37C4151D09F3}">
      <dsp:nvSpPr>
        <dsp:cNvPr id="0" name=""/>
        <dsp:cNvSpPr/>
      </dsp:nvSpPr>
      <dsp:spPr>
        <a:xfrm>
          <a:off x="7230443" y="2125079"/>
          <a:ext cx="28942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We are all learning this shift together</a:t>
          </a:r>
        </a:p>
      </dsp:txBody>
      <dsp:txXfrm>
        <a:off x="7230443" y="2125079"/>
        <a:ext cx="2894212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BA5F1-F35B-4795-90CF-60482C38AF55}">
      <dsp:nvSpPr>
        <dsp:cNvPr id="0" name=""/>
        <dsp:cNvSpPr/>
      </dsp:nvSpPr>
      <dsp:spPr>
        <a:xfrm>
          <a:off x="3091" y="864937"/>
          <a:ext cx="2207619" cy="14018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5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854B84-FD43-4483-A6BF-6F26AD88E605}">
      <dsp:nvSpPr>
        <dsp:cNvPr id="0" name=""/>
        <dsp:cNvSpPr/>
      </dsp:nvSpPr>
      <dsp:spPr>
        <a:xfrm>
          <a:off x="248382" y="1097964"/>
          <a:ext cx="2207619" cy="1401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whenever possible, refrain from intermixing groups</a:t>
          </a:r>
        </a:p>
      </dsp:txBody>
      <dsp:txXfrm>
        <a:off x="289440" y="1139022"/>
        <a:ext cx="2125503" cy="1319722"/>
      </dsp:txXfrm>
    </dsp:sp>
    <dsp:sp modelId="{B616268D-CD07-4DAC-9B9A-2F7DC7C110A3}">
      <dsp:nvSpPr>
        <dsp:cNvPr id="0" name=""/>
        <dsp:cNvSpPr/>
      </dsp:nvSpPr>
      <dsp:spPr>
        <a:xfrm>
          <a:off x="2701293" y="864937"/>
          <a:ext cx="2207619" cy="14018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5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2BC427-3442-4DD9-B944-EE835E632AFB}">
      <dsp:nvSpPr>
        <dsp:cNvPr id="0" name=""/>
        <dsp:cNvSpPr/>
      </dsp:nvSpPr>
      <dsp:spPr>
        <a:xfrm>
          <a:off x="2946584" y="1097964"/>
          <a:ext cx="2207619" cy="1401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keep records of staff, volunteers, and participants that intermix. </a:t>
          </a:r>
        </a:p>
      </dsp:txBody>
      <dsp:txXfrm>
        <a:off x="2987642" y="1139022"/>
        <a:ext cx="2125503" cy="1319722"/>
      </dsp:txXfrm>
    </dsp:sp>
    <dsp:sp modelId="{C8DEEC93-991A-4FDA-A30C-7BEB85C71174}">
      <dsp:nvSpPr>
        <dsp:cNvPr id="0" name=""/>
        <dsp:cNvSpPr/>
      </dsp:nvSpPr>
      <dsp:spPr>
        <a:xfrm>
          <a:off x="5399495" y="864937"/>
          <a:ext cx="2207619" cy="14018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5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965F4E-EBB8-48B0-80CA-4BF0A3962723}">
      <dsp:nvSpPr>
        <dsp:cNvPr id="0" name=""/>
        <dsp:cNvSpPr/>
      </dsp:nvSpPr>
      <dsp:spPr>
        <a:xfrm>
          <a:off x="5644786" y="1097964"/>
          <a:ext cx="2207619" cy="1401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plan for back-up staffing </a:t>
          </a:r>
        </a:p>
      </dsp:txBody>
      <dsp:txXfrm>
        <a:off x="5685844" y="1139022"/>
        <a:ext cx="2125503" cy="1319722"/>
      </dsp:txXfrm>
    </dsp:sp>
    <dsp:sp modelId="{4EAB1A8A-EDDD-4776-8945-59C8AE5FDE21}">
      <dsp:nvSpPr>
        <dsp:cNvPr id="0" name=""/>
        <dsp:cNvSpPr/>
      </dsp:nvSpPr>
      <dsp:spPr>
        <a:xfrm>
          <a:off x="8097697" y="864937"/>
          <a:ext cx="2207619" cy="14018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5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C96905-2A1B-4A16-81E4-384FAC70C73C}">
      <dsp:nvSpPr>
        <dsp:cNvPr id="0" name=""/>
        <dsp:cNvSpPr/>
      </dsp:nvSpPr>
      <dsp:spPr>
        <a:xfrm>
          <a:off x="8342988" y="1097964"/>
          <a:ext cx="2207619" cy="1401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outdoors and encourage participants to spread out</a:t>
          </a:r>
        </a:p>
      </dsp:txBody>
      <dsp:txXfrm>
        <a:off x="8384046" y="1139022"/>
        <a:ext cx="2125503" cy="13197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B674E-A58A-477F-856A-C0EA15887376}">
      <dsp:nvSpPr>
        <dsp:cNvPr id="0" name=""/>
        <dsp:cNvSpPr/>
      </dsp:nvSpPr>
      <dsp:spPr>
        <a:xfrm>
          <a:off x="614850" y="35407"/>
          <a:ext cx="1921500" cy="19215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C0EEC-5676-4149-B001-5B712B81D270}">
      <dsp:nvSpPr>
        <dsp:cNvPr id="0" name=""/>
        <dsp:cNvSpPr/>
      </dsp:nvSpPr>
      <dsp:spPr>
        <a:xfrm>
          <a:off x="1024350" y="444907"/>
          <a:ext cx="1102500" cy="1102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62DE80-0775-4815-8505-1C480584446E}">
      <dsp:nvSpPr>
        <dsp:cNvPr id="0" name=""/>
        <dsp:cNvSpPr/>
      </dsp:nvSpPr>
      <dsp:spPr>
        <a:xfrm>
          <a:off x="600" y="2555408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cannot social distance =  cancel the activity</a:t>
          </a:r>
        </a:p>
      </dsp:txBody>
      <dsp:txXfrm>
        <a:off x="600" y="2555408"/>
        <a:ext cx="3150000" cy="720000"/>
      </dsp:txXfrm>
    </dsp:sp>
    <dsp:sp modelId="{F8C34B7B-5911-4252-8F6A-15100D1554E6}">
      <dsp:nvSpPr>
        <dsp:cNvPr id="0" name=""/>
        <dsp:cNvSpPr/>
      </dsp:nvSpPr>
      <dsp:spPr>
        <a:xfrm>
          <a:off x="4316100" y="35407"/>
          <a:ext cx="1921500" cy="19215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059D4-CF6E-4083-8B53-64F9BBF2D880}">
      <dsp:nvSpPr>
        <dsp:cNvPr id="0" name=""/>
        <dsp:cNvSpPr/>
      </dsp:nvSpPr>
      <dsp:spPr>
        <a:xfrm>
          <a:off x="4725600" y="444907"/>
          <a:ext cx="1102500" cy="1102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347A1-9AAE-4934-958F-35D810D6FBAD}">
      <dsp:nvSpPr>
        <dsp:cNvPr id="0" name=""/>
        <dsp:cNvSpPr/>
      </dsp:nvSpPr>
      <dsp:spPr>
        <a:xfrm>
          <a:off x="3701850" y="2555408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avoid having areas easily accessible, limited distancing space</a:t>
          </a:r>
        </a:p>
      </dsp:txBody>
      <dsp:txXfrm>
        <a:off x="3701850" y="2555408"/>
        <a:ext cx="3150000" cy="720000"/>
      </dsp:txXfrm>
    </dsp:sp>
    <dsp:sp modelId="{827212BF-C1C2-481D-8D13-7A5F2691D0C6}">
      <dsp:nvSpPr>
        <dsp:cNvPr id="0" name=""/>
        <dsp:cNvSpPr/>
      </dsp:nvSpPr>
      <dsp:spPr>
        <a:xfrm>
          <a:off x="8017350" y="35407"/>
          <a:ext cx="1921500" cy="19215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E7E07B-954D-4877-A112-328BF525D318}">
      <dsp:nvSpPr>
        <dsp:cNvPr id="0" name=""/>
        <dsp:cNvSpPr/>
      </dsp:nvSpPr>
      <dsp:spPr>
        <a:xfrm>
          <a:off x="8426850" y="444907"/>
          <a:ext cx="1102500" cy="11025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6954C-C3E3-440C-8ADA-327B5E68913C}">
      <dsp:nvSpPr>
        <dsp:cNvPr id="0" name=""/>
        <dsp:cNvSpPr/>
      </dsp:nvSpPr>
      <dsp:spPr>
        <a:xfrm>
          <a:off x="7403100" y="2555408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visual cues to illustrate where participants may sit </a:t>
          </a:r>
        </a:p>
      </dsp:txBody>
      <dsp:txXfrm>
        <a:off x="7403100" y="2555408"/>
        <a:ext cx="315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F0225-7904-4AC7-A3B4-13E3DA0B3D68}">
      <dsp:nvSpPr>
        <dsp:cNvPr id="0" name=""/>
        <dsp:cNvSpPr/>
      </dsp:nvSpPr>
      <dsp:spPr>
        <a:xfrm>
          <a:off x="543413" y="824572"/>
          <a:ext cx="1647000" cy="1647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16BA5-C3F8-4EEE-9A9C-01B599DE6858}">
      <dsp:nvSpPr>
        <dsp:cNvPr id="0" name=""/>
        <dsp:cNvSpPr/>
      </dsp:nvSpPr>
      <dsp:spPr>
        <a:xfrm>
          <a:off x="894413" y="1175572"/>
          <a:ext cx="945000" cy="945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A9EE5-5B12-4C3D-80AC-59756EBDE39E}">
      <dsp:nvSpPr>
        <dsp:cNvPr id="0" name=""/>
        <dsp:cNvSpPr/>
      </dsp:nvSpPr>
      <dsp:spPr>
        <a:xfrm>
          <a:off x="16913" y="2984572"/>
          <a:ext cx="270000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Bring in specialist staff (e.g., music, art, physical education) to individual classrooms or program spaces versus rotating all kids through a shared space </a:t>
          </a:r>
        </a:p>
      </dsp:txBody>
      <dsp:txXfrm>
        <a:off x="16913" y="2984572"/>
        <a:ext cx="2700000" cy="877500"/>
      </dsp:txXfrm>
    </dsp:sp>
    <dsp:sp modelId="{95659722-6B0C-43B0-A8A0-B95ECAC4D7FF}">
      <dsp:nvSpPr>
        <dsp:cNvPr id="0" name=""/>
        <dsp:cNvSpPr/>
      </dsp:nvSpPr>
      <dsp:spPr>
        <a:xfrm>
          <a:off x="3715914" y="824572"/>
          <a:ext cx="1647000" cy="1647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15C39-BF1E-43DC-B2CA-4D2D26205897}">
      <dsp:nvSpPr>
        <dsp:cNvPr id="0" name=""/>
        <dsp:cNvSpPr/>
      </dsp:nvSpPr>
      <dsp:spPr>
        <a:xfrm>
          <a:off x="4066914" y="1175572"/>
          <a:ext cx="945000" cy="945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52BF8-4B45-4D7D-B027-5952D413B77F}">
      <dsp:nvSpPr>
        <dsp:cNvPr id="0" name=""/>
        <dsp:cNvSpPr/>
      </dsp:nvSpPr>
      <dsp:spPr>
        <a:xfrm>
          <a:off x="3189413" y="2984572"/>
          <a:ext cx="270000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hold specialist lessons outside and encourage participants to spread out</a:t>
          </a:r>
        </a:p>
      </dsp:txBody>
      <dsp:txXfrm>
        <a:off x="3189413" y="2984572"/>
        <a:ext cx="2700000" cy="877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DB480-81A6-43E5-AFDC-1D225F3AFD24}">
      <dsp:nvSpPr>
        <dsp:cNvPr id="0" name=""/>
        <dsp:cNvSpPr/>
      </dsp:nvSpPr>
      <dsp:spPr>
        <a:xfrm>
          <a:off x="0" y="796735"/>
          <a:ext cx="5728344" cy="14708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50D59-389D-4353-AE6A-E8F59A29E9EB}">
      <dsp:nvSpPr>
        <dsp:cNvPr id="0" name=""/>
        <dsp:cNvSpPr/>
      </dsp:nvSpPr>
      <dsp:spPr>
        <a:xfrm>
          <a:off x="444946" y="1127687"/>
          <a:ext cx="808993" cy="8089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180EA-5881-47EF-8F77-A3BA80E2BE14}">
      <dsp:nvSpPr>
        <dsp:cNvPr id="0" name=""/>
        <dsp:cNvSpPr/>
      </dsp:nvSpPr>
      <dsp:spPr>
        <a:xfrm>
          <a:off x="1698886" y="796735"/>
          <a:ext cx="4029457" cy="1470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670" tIns="155670" rIns="155670" bIns="15567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Turn desks to face in the same direction </a:t>
          </a:r>
        </a:p>
      </dsp:txBody>
      <dsp:txXfrm>
        <a:off x="1698886" y="796735"/>
        <a:ext cx="4029457" cy="1470897"/>
      </dsp:txXfrm>
    </dsp:sp>
    <dsp:sp modelId="{246A8B2B-9B5B-4562-8F34-02A7CF58F6E7}">
      <dsp:nvSpPr>
        <dsp:cNvPr id="0" name=""/>
        <dsp:cNvSpPr/>
      </dsp:nvSpPr>
      <dsp:spPr>
        <a:xfrm>
          <a:off x="0" y="2635357"/>
          <a:ext cx="5728344" cy="14708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491CC-033A-4B85-83BE-97CFEA37FC57}">
      <dsp:nvSpPr>
        <dsp:cNvPr id="0" name=""/>
        <dsp:cNvSpPr/>
      </dsp:nvSpPr>
      <dsp:spPr>
        <a:xfrm>
          <a:off x="444946" y="2966308"/>
          <a:ext cx="808993" cy="8089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2CD5E-5C89-49C6-9B14-1E66999DBB2B}">
      <dsp:nvSpPr>
        <dsp:cNvPr id="0" name=""/>
        <dsp:cNvSpPr/>
      </dsp:nvSpPr>
      <dsp:spPr>
        <a:xfrm>
          <a:off x="1698886" y="2635357"/>
          <a:ext cx="4029457" cy="1470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670" tIns="155670" rIns="155670" bIns="15567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Consider using visual aids (e.g., painter’s tape, stickers) to illustrate traffic flow </a:t>
          </a:r>
        </a:p>
      </dsp:txBody>
      <dsp:txXfrm>
        <a:off x="1698886" y="2635357"/>
        <a:ext cx="4029457" cy="14708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C8B49-B632-4E49-AF30-A0031707B29C}">
      <dsp:nvSpPr>
        <dsp:cNvPr id="0" name=""/>
        <dsp:cNvSpPr/>
      </dsp:nvSpPr>
      <dsp:spPr>
        <a:xfrm>
          <a:off x="0" y="572"/>
          <a:ext cx="5906327" cy="13387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AF26A0-519D-467D-B37F-4462E1CBFD85}">
      <dsp:nvSpPr>
        <dsp:cNvPr id="0" name=""/>
        <dsp:cNvSpPr/>
      </dsp:nvSpPr>
      <dsp:spPr>
        <a:xfrm>
          <a:off x="404961" y="301782"/>
          <a:ext cx="736292" cy="7362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EBAB4-F649-4992-B1DB-910C6A431625}">
      <dsp:nvSpPr>
        <dsp:cNvPr id="0" name=""/>
        <dsp:cNvSpPr/>
      </dsp:nvSpPr>
      <dsp:spPr>
        <a:xfrm>
          <a:off x="1546215" y="572"/>
          <a:ext cx="4360112" cy="1338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681" tIns="141681" rIns="141681" bIns="14168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using designated bins for clean and used supplies</a:t>
          </a:r>
        </a:p>
      </dsp:txBody>
      <dsp:txXfrm>
        <a:off x="1546215" y="572"/>
        <a:ext cx="4360112" cy="1338714"/>
      </dsp:txXfrm>
    </dsp:sp>
    <dsp:sp modelId="{F3F2C4EA-DE77-436F-8A34-7D62D8501A11}">
      <dsp:nvSpPr>
        <dsp:cNvPr id="0" name=""/>
        <dsp:cNvSpPr/>
      </dsp:nvSpPr>
      <dsp:spPr>
        <a:xfrm>
          <a:off x="0" y="1673965"/>
          <a:ext cx="5906327" cy="13387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E83B5A-E62C-41AA-B101-CCBE6613B1B9}">
      <dsp:nvSpPr>
        <dsp:cNvPr id="0" name=""/>
        <dsp:cNvSpPr/>
      </dsp:nvSpPr>
      <dsp:spPr>
        <a:xfrm>
          <a:off x="404961" y="1975176"/>
          <a:ext cx="736292" cy="7362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BB541-FCD0-4EB4-8B1C-2E9BDDF4F7CF}">
      <dsp:nvSpPr>
        <dsp:cNvPr id="0" name=""/>
        <dsp:cNvSpPr/>
      </dsp:nvSpPr>
      <dsp:spPr>
        <a:xfrm>
          <a:off x="1546215" y="1673965"/>
          <a:ext cx="4360112" cy="1338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681" tIns="141681" rIns="141681" bIns="14168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do not share equipment between staff, volunteers, and participants when possible</a:t>
          </a:r>
        </a:p>
      </dsp:txBody>
      <dsp:txXfrm>
        <a:off x="1546215" y="1673965"/>
        <a:ext cx="4360112" cy="1338714"/>
      </dsp:txXfrm>
    </dsp:sp>
    <dsp:sp modelId="{89F182F6-82C2-4FD7-9238-17248A25D72D}">
      <dsp:nvSpPr>
        <dsp:cNvPr id="0" name=""/>
        <dsp:cNvSpPr/>
      </dsp:nvSpPr>
      <dsp:spPr>
        <a:xfrm>
          <a:off x="0" y="3347358"/>
          <a:ext cx="5906327" cy="13387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E9240-A538-474B-8991-149A92878C1D}">
      <dsp:nvSpPr>
        <dsp:cNvPr id="0" name=""/>
        <dsp:cNvSpPr/>
      </dsp:nvSpPr>
      <dsp:spPr>
        <a:xfrm>
          <a:off x="404961" y="3648569"/>
          <a:ext cx="736292" cy="7362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7B5E4-4F55-4220-813C-AE2BC0BDABC0}">
      <dsp:nvSpPr>
        <dsp:cNvPr id="0" name=""/>
        <dsp:cNvSpPr/>
      </dsp:nvSpPr>
      <dsp:spPr>
        <a:xfrm>
          <a:off x="1546215" y="3347358"/>
          <a:ext cx="4360112" cy="1338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681" tIns="141681" rIns="141681" bIns="14168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clean high touch surfaces between different groups</a:t>
          </a:r>
        </a:p>
      </dsp:txBody>
      <dsp:txXfrm>
        <a:off x="1546215" y="3347358"/>
        <a:ext cx="4360112" cy="13387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4FDA5-CC9F-4CB0-A7E2-3B8EEF884255}">
      <dsp:nvSpPr>
        <dsp:cNvPr id="0" name=""/>
        <dsp:cNvSpPr/>
      </dsp:nvSpPr>
      <dsp:spPr>
        <a:xfrm>
          <a:off x="0" y="3257557"/>
          <a:ext cx="1454150" cy="106920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2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419" tIns="234696" rIns="103419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Be</a:t>
          </a:r>
        </a:p>
      </dsp:txBody>
      <dsp:txXfrm>
        <a:off x="0" y="3257557"/>
        <a:ext cx="1454150" cy="1069202"/>
      </dsp:txXfrm>
    </dsp:sp>
    <dsp:sp modelId="{2D2A5053-BEAD-4AC3-ABB1-5E0879E26652}">
      <dsp:nvSpPr>
        <dsp:cNvPr id="0" name=""/>
        <dsp:cNvSpPr/>
      </dsp:nvSpPr>
      <dsp:spPr>
        <a:xfrm>
          <a:off x="1454149" y="3257557"/>
          <a:ext cx="4362450" cy="106920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491" tIns="190500" rIns="88491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be aware of the CDC lists underlying medical conditions that may increase the risk of serious COVID-19 </a:t>
          </a:r>
        </a:p>
      </dsp:txBody>
      <dsp:txXfrm>
        <a:off x="1454149" y="3257557"/>
        <a:ext cx="4362450" cy="1069202"/>
      </dsp:txXfrm>
    </dsp:sp>
    <dsp:sp modelId="{F12C758B-D71E-40CB-A448-BB31472D66CF}">
      <dsp:nvSpPr>
        <dsp:cNvPr id="0" name=""/>
        <dsp:cNvSpPr/>
      </dsp:nvSpPr>
      <dsp:spPr>
        <a:xfrm rot="10800000">
          <a:off x="0" y="1629161"/>
          <a:ext cx="1454150" cy="164443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3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419" tIns="234696" rIns="103419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Offer</a:t>
          </a:r>
        </a:p>
      </dsp:txBody>
      <dsp:txXfrm rot="-10800000">
        <a:off x="0" y="1629161"/>
        <a:ext cx="1454150" cy="1068882"/>
      </dsp:txXfrm>
    </dsp:sp>
    <dsp:sp modelId="{404894A6-B4DF-4088-9473-A9AA0D10D39D}">
      <dsp:nvSpPr>
        <dsp:cNvPr id="0" name=""/>
        <dsp:cNvSpPr/>
      </dsp:nvSpPr>
      <dsp:spPr>
        <a:xfrm>
          <a:off x="1454149" y="1629161"/>
          <a:ext cx="4362450" cy="106888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491" tIns="190500" rIns="88491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offer staff who cannot be at work due to their own high-risk conditions alternatives for working</a:t>
          </a:r>
        </a:p>
      </dsp:txBody>
      <dsp:txXfrm>
        <a:off x="1454149" y="1629161"/>
        <a:ext cx="4362450" cy="1068882"/>
      </dsp:txXfrm>
    </dsp:sp>
    <dsp:sp modelId="{94752A48-FE37-4B90-B710-0ACDD8D39FA7}">
      <dsp:nvSpPr>
        <dsp:cNvPr id="0" name=""/>
        <dsp:cNvSpPr/>
      </dsp:nvSpPr>
      <dsp:spPr>
        <a:xfrm rot="10800000">
          <a:off x="0" y="764"/>
          <a:ext cx="1454150" cy="164443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blipFill rotWithShape="1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4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419" tIns="234696" rIns="103419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Honor</a:t>
          </a:r>
        </a:p>
      </dsp:txBody>
      <dsp:txXfrm rot="-10800000">
        <a:off x="0" y="764"/>
        <a:ext cx="1454150" cy="1068882"/>
      </dsp:txXfrm>
    </dsp:sp>
    <dsp:sp modelId="{8D8E36DF-156A-47F5-892D-3C32363ED52A}">
      <dsp:nvSpPr>
        <dsp:cNvPr id="0" name=""/>
        <dsp:cNvSpPr/>
      </dsp:nvSpPr>
      <dsp:spPr>
        <a:xfrm>
          <a:off x="1454149" y="764"/>
          <a:ext cx="4362450" cy="106888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491" tIns="190500" rIns="88491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honor requests of parents who may have concerns </a:t>
          </a:r>
        </a:p>
      </dsp:txBody>
      <dsp:txXfrm>
        <a:off x="1454149" y="764"/>
        <a:ext cx="4362450" cy="10688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44805-C570-4D00-B3EC-C8F82424EC79}">
      <dsp:nvSpPr>
        <dsp:cNvPr id="0" name=""/>
        <dsp:cNvSpPr/>
      </dsp:nvSpPr>
      <dsp:spPr>
        <a:xfrm>
          <a:off x="0" y="761579"/>
          <a:ext cx="5906327" cy="14059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CC98D-C1F0-4923-A3AB-F5208E89E19B}">
      <dsp:nvSpPr>
        <dsp:cNvPr id="0" name=""/>
        <dsp:cNvSpPr/>
      </dsp:nvSpPr>
      <dsp:spPr>
        <a:xfrm>
          <a:off x="425313" y="1077928"/>
          <a:ext cx="773296" cy="7732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B0614-139A-4F62-86E7-4A568F3C2251}">
      <dsp:nvSpPr>
        <dsp:cNvPr id="0" name=""/>
        <dsp:cNvSpPr/>
      </dsp:nvSpPr>
      <dsp:spPr>
        <a:xfrm>
          <a:off x="1623922" y="761579"/>
          <a:ext cx="4282405" cy="1405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801" tIns="148801" rIns="148801" bIns="14880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Staff members working with youth = wear as much as possible</a:t>
          </a:r>
        </a:p>
      </dsp:txBody>
      <dsp:txXfrm>
        <a:off x="1623922" y="761579"/>
        <a:ext cx="4282405" cy="1405993"/>
      </dsp:txXfrm>
    </dsp:sp>
    <dsp:sp modelId="{C59FCA03-FDE9-42E1-8771-2BCFBA5E45B5}">
      <dsp:nvSpPr>
        <dsp:cNvPr id="0" name=""/>
        <dsp:cNvSpPr/>
      </dsp:nvSpPr>
      <dsp:spPr>
        <a:xfrm>
          <a:off x="0" y="2519071"/>
          <a:ext cx="5906327" cy="14059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156F6-F931-4D76-8DEE-AF77F82DDBA9}">
      <dsp:nvSpPr>
        <dsp:cNvPr id="0" name=""/>
        <dsp:cNvSpPr/>
      </dsp:nvSpPr>
      <dsp:spPr>
        <a:xfrm>
          <a:off x="425313" y="2835420"/>
          <a:ext cx="773296" cy="7732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02CCB6-3A7C-441A-B1E5-735B64530AC8}">
      <dsp:nvSpPr>
        <dsp:cNvPr id="0" name=""/>
        <dsp:cNvSpPr/>
      </dsp:nvSpPr>
      <dsp:spPr>
        <a:xfrm>
          <a:off x="1623922" y="2519071"/>
          <a:ext cx="4282405" cy="1405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801" tIns="148801" rIns="148801" bIns="14880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Participants/children should wear cloth face coverings if they can reliably wear, remove, and handle the cloth face covering throughout the day</a:t>
          </a:r>
        </a:p>
      </dsp:txBody>
      <dsp:txXfrm>
        <a:off x="1623922" y="2519071"/>
        <a:ext cx="4282405" cy="1405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6/16/2020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4.sv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DF3CD-5887-477D-8D9A-A4EB52EA1F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COVID-19 Prevention Guidance for UMN Youth Programs:</a:t>
            </a:r>
            <a:br>
              <a:rPr lang="en-US" dirty="0"/>
            </a:br>
            <a:r>
              <a:rPr lang="en-US" sz="2000" dirty="0"/>
              <a:t>MDH and CDC as of 6/9/2020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EDB51-C848-43E1-87B6-CCB6C65000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901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A8699-A962-44AE-8F77-C3939A214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022" y="172528"/>
            <a:ext cx="10571998" cy="136297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Continued…</a:t>
            </a: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Promote a safe program environment: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12781D90-6652-4478-A808-CEF362210C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819079"/>
              </p:ext>
            </p:extLst>
          </p:nvPr>
        </p:nvGraphicFramePr>
        <p:xfrm>
          <a:off x="819150" y="2494722"/>
          <a:ext cx="10553700" cy="336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6923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DA15E-EFFE-43EE-BDA2-4B55F21CB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0"/>
            <a:ext cx="10571998" cy="162176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Continued…</a:t>
            </a: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Promote a safe program environment: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4086EC-BB0C-421E-B210-94DB691238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066454"/>
              </p:ext>
            </p:extLst>
          </p:nvPr>
        </p:nvGraphicFramePr>
        <p:xfrm>
          <a:off x="819150" y="2548647"/>
          <a:ext cx="10553700" cy="331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7493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892BCB-118A-49E2-A6C8-5248F8AB0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85433"/>
            <a:ext cx="10261602" cy="3022257"/>
          </a:xfrm>
          <a:effectLst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MAINTAIN SAFE PROGRAMMING SPACES: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12192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009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D45553-91A4-480A-9577-0E0FC0D91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D240F8A8-FEA1-42C2-B259-27A935127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7428F8-7169-45D9-AE71-6262B7D43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1741714"/>
            <a:ext cx="3518452" cy="4117749"/>
          </a:xfrm>
        </p:spPr>
        <p:txBody>
          <a:bodyPr anchor="t">
            <a:normAutofit/>
          </a:bodyPr>
          <a:lstStyle/>
          <a:p>
            <a:r>
              <a:rPr lang="en-US" sz="3700" dirty="0"/>
              <a:t>Modify programs where participants are likely to be in very close contact: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029FF55-7759-45B9-8F21-D2B772E9CE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751499"/>
              </p:ext>
            </p:extLst>
          </p:nvPr>
        </p:nvGraphicFramePr>
        <p:xfrm>
          <a:off x="5466523" y="1172818"/>
          <a:ext cx="5906328" cy="4686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7622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2B82547-2424-4E7A-A98B-75206EE73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5109BC2F-9616-4D7D-9E98-57898009A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B91A56-78FE-4ABE-8E6B-A434D6C3F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54" y="1687286"/>
            <a:ext cx="3269463" cy="397801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Rearrange desks and common seating spaces to maximize the space between participants: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BDC6290-706B-42AF-BE40-ECC9CF0F0D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409718"/>
              </p:ext>
            </p:extLst>
          </p:nvPr>
        </p:nvGraphicFramePr>
        <p:xfrm>
          <a:off x="5508820" y="965200"/>
          <a:ext cx="5728344" cy="490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6870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D45553-91A4-480A-9577-0E0FC0D91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D240F8A8-FEA1-42C2-B259-27A935127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891D31-F66B-4796-A0F8-9EB6A05EC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1741714"/>
            <a:ext cx="3518452" cy="4117749"/>
          </a:xfrm>
        </p:spPr>
        <p:txBody>
          <a:bodyPr anchor="t">
            <a:normAutofit/>
          </a:bodyPr>
          <a:lstStyle/>
          <a:p>
            <a:r>
              <a:rPr lang="en-US" dirty="0"/>
              <a:t>Avoid community supplies when possible: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FFB8422-C169-44C1-8C92-EDE188E9A8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482562"/>
              </p:ext>
            </p:extLst>
          </p:nvPr>
        </p:nvGraphicFramePr>
        <p:xfrm>
          <a:off x="5466523" y="1172818"/>
          <a:ext cx="5906328" cy="4686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8903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3322B77-FA16-4D4E-BAA6-811C61DB3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A6EF34F-3BAD-4CD8-B05E-03BA773AE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050631" y="1050634"/>
            <a:ext cx="6857997" cy="4756735"/>
          </a:xfrm>
          <a:custGeom>
            <a:avLst/>
            <a:gdLst>
              <a:gd name="connsiteX0" fmla="*/ 6857997 w 6857997"/>
              <a:gd name="connsiteY0" fmla="*/ 0 h 4756735"/>
              <a:gd name="connsiteX1" fmla="*/ 6857997 w 6857997"/>
              <a:gd name="connsiteY1" fmla="*/ 4458285 h 4756735"/>
              <a:gd name="connsiteX2" fmla="*/ 4861980 w 6857997"/>
              <a:gd name="connsiteY2" fmla="*/ 4458285 h 4756735"/>
              <a:gd name="connsiteX3" fmla="*/ 4480980 w 6857997"/>
              <a:gd name="connsiteY3" fmla="*/ 4744036 h 4756735"/>
              <a:gd name="connsiteX4" fmla="*/ 4472514 w 6857997"/>
              <a:gd name="connsiteY4" fmla="*/ 4747210 h 4756735"/>
              <a:gd name="connsiteX5" fmla="*/ 4459814 w 6857997"/>
              <a:gd name="connsiteY5" fmla="*/ 4751973 h 4756735"/>
              <a:gd name="connsiteX6" fmla="*/ 4447114 w 6857997"/>
              <a:gd name="connsiteY6" fmla="*/ 4756735 h 4756735"/>
              <a:gd name="connsiteX7" fmla="*/ 4436530 w 6857997"/>
              <a:gd name="connsiteY7" fmla="*/ 4756735 h 4756735"/>
              <a:gd name="connsiteX8" fmla="*/ 4423830 w 6857997"/>
              <a:gd name="connsiteY8" fmla="*/ 4756735 h 4756735"/>
              <a:gd name="connsiteX9" fmla="*/ 4413247 w 6857997"/>
              <a:gd name="connsiteY9" fmla="*/ 4751973 h 4756735"/>
              <a:gd name="connsiteX10" fmla="*/ 4400547 w 6857997"/>
              <a:gd name="connsiteY10" fmla="*/ 4747210 h 4756735"/>
              <a:gd name="connsiteX11" fmla="*/ 4392080 w 6857997"/>
              <a:gd name="connsiteY11" fmla="*/ 4744036 h 4756735"/>
              <a:gd name="connsiteX12" fmla="*/ 4011080 w 6857997"/>
              <a:gd name="connsiteY12" fmla="*/ 4458285 h 4756735"/>
              <a:gd name="connsiteX13" fmla="*/ 0 w 6857997"/>
              <a:gd name="connsiteY13" fmla="*/ 4458285 h 4756735"/>
              <a:gd name="connsiteX14" fmla="*/ 1 w 6857997"/>
              <a:gd name="connsiteY14" fmla="*/ 0 h 475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7997" h="4756735">
                <a:moveTo>
                  <a:pt x="6857997" y="0"/>
                </a:moveTo>
                <a:lnTo>
                  <a:pt x="6857997" y="4458285"/>
                </a:lnTo>
                <a:lnTo>
                  <a:pt x="4861980" y="4458285"/>
                </a:lnTo>
                <a:lnTo>
                  <a:pt x="4480980" y="4744036"/>
                </a:lnTo>
                <a:lnTo>
                  <a:pt x="4472514" y="4747210"/>
                </a:lnTo>
                <a:lnTo>
                  <a:pt x="4459814" y="4751973"/>
                </a:lnTo>
                <a:lnTo>
                  <a:pt x="4447114" y="4756735"/>
                </a:lnTo>
                <a:lnTo>
                  <a:pt x="4436530" y="4756735"/>
                </a:lnTo>
                <a:lnTo>
                  <a:pt x="4423830" y="4756735"/>
                </a:lnTo>
                <a:lnTo>
                  <a:pt x="4413247" y="4751973"/>
                </a:lnTo>
                <a:lnTo>
                  <a:pt x="4400547" y="4747210"/>
                </a:lnTo>
                <a:lnTo>
                  <a:pt x="4392080" y="4744036"/>
                </a:lnTo>
                <a:lnTo>
                  <a:pt x="4011080" y="4458285"/>
                </a:lnTo>
                <a:lnTo>
                  <a:pt x="0" y="445828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BC187-6D4B-4D20-99C8-00C657868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54" y="1918252"/>
            <a:ext cx="3365439" cy="3997635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3100" dirty="0"/>
            </a:br>
            <a:r>
              <a:rPr lang="en-US" sz="3100" dirty="0"/>
              <a:t>Consider ways to accommodate the needs of children and families at risk for serious illness from COVID-19: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C2C771-853E-43CF-A043-8642E039CC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3129"/>
              </p:ext>
            </p:extLst>
          </p:nvPr>
        </p:nvGraphicFramePr>
        <p:xfrm>
          <a:off x="5556250" y="1262063"/>
          <a:ext cx="5816600" cy="432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7542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C68E45-C027-4B78-9F3E-EBC7F1890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85433"/>
            <a:ext cx="10261602" cy="302225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PROMOTE CLOTH FACE COVERINGS: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12192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29352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D45553-91A4-480A-9577-0E0FC0D91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D240F8A8-FEA1-42C2-B259-27A935127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211B8-6D33-45F9-9706-3BE21CE9F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1741714"/>
            <a:ext cx="3518452" cy="4117749"/>
          </a:xfrm>
        </p:spPr>
        <p:txBody>
          <a:bodyPr anchor="t">
            <a:normAutofit/>
          </a:bodyPr>
          <a:lstStyle/>
          <a:p>
            <a:r>
              <a:rPr lang="en-US" dirty="0"/>
              <a:t>Follow cloth face covering guidance: 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A5A0E5D-11F3-4887-BA0D-35AE918287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568982"/>
              </p:ext>
            </p:extLst>
          </p:nvPr>
        </p:nvGraphicFramePr>
        <p:xfrm>
          <a:off x="5466523" y="1172818"/>
          <a:ext cx="5906328" cy="4686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9908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FACA43-8C7A-46D6-8AF0-57D741762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85433"/>
            <a:ext cx="10261602" cy="302225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STRATEGIZE MEAL TIMES: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12192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0909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2C14CC-EFA1-4322-91DD-0358EAB03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/>
          </a:bodyPr>
          <a:lstStyle/>
          <a:p>
            <a:r>
              <a:rPr lang="en-US" dirty="0"/>
              <a:t>Topics: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BFDD1-C559-4CA3-9777-93EE07040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68" y="327804"/>
            <a:ext cx="5365218" cy="6072995"/>
          </a:xfrm>
          <a:effectLst/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Social distancing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Plan and prepare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Safe program environment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Safe program spaces</a:t>
            </a:r>
            <a:br>
              <a:rPr lang="en-US" sz="2000" dirty="0"/>
            </a:b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Cloth face coverings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Meal times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Mixing between groups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Social norms and health etiquette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Health checks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Traveling </a:t>
            </a:r>
            <a:br>
              <a:rPr lang="en-US" sz="2000" dirty="0"/>
            </a:br>
            <a:br>
              <a:rPr lang="en-US" sz="1600" dirty="0"/>
            </a:br>
            <a:r>
              <a:rPr lang="en-US" sz="2000" dirty="0"/>
              <a:t>Workplace for staff and volunteer</a:t>
            </a:r>
          </a:p>
        </p:txBody>
      </p:sp>
    </p:spTree>
    <p:extLst>
      <p:ext uri="{BB962C8B-B14F-4D97-AF65-F5344CB8AC3E}">
        <p14:creationId xmlns:p14="http://schemas.microsoft.com/office/powerpoint/2010/main" val="4210658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73989-F39D-4752-B7DF-FF01CD6F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Strategize meal times: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83B605-4E03-4FB1-A91A-205DE72208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51843"/>
              </p:ext>
            </p:extLst>
          </p:nvPr>
        </p:nvGraphicFramePr>
        <p:xfrm>
          <a:off x="819150" y="2494722"/>
          <a:ext cx="10553700" cy="336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5717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0645D-7188-4A9A-8507-36DA62355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85433"/>
            <a:ext cx="10261602" cy="302225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700" dirty="0">
                <a:solidFill>
                  <a:schemeClr val="tx1"/>
                </a:solidFill>
              </a:rPr>
              <a:t>MINIMIZE OPPORTUNITES FOR MIXING GROUPS: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12192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930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2B82547-2424-4E7A-A98B-75206EE73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5109BC2F-9616-4D7D-9E98-57898009A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B34824-8BB7-463B-9F85-DD5D5FC5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54" y="1687286"/>
            <a:ext cx="3269463" cy="3978017"/>
          </a:xfrm>
        </p:spPr>
        <p:txBody>
          <a:bodyPr anchor="t">
            <a:normAutofit/>
          </a:bodyPr>
          <a:lstStyle/>
          <a:p>
            <a:r>
              <a:rPr lang="en-US" sz="4400"/>
              <a:t>Stagger arrival and/or dismissal time: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04849BC6-09FF-452E-A902-84B5A6362B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7589480"/>
              </p:ext>
            </p:extLst>
          </p:nvPr>
        </p:nvGraphicFramePr>
        <p:xfrm>
          <a:off x="5508820" y="965200"/>
          <a:ext cx="5728344" cy="490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8085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2B82547-2424-4E7A-A98B-75206EE73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5109BC2F-9616-4D7D-9E98-57898009A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44EA80-F87B-49C6-B454-651B2FB64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54" y="1687286"/>
            <a:ext cx="3269463" cy="3978017"/>
          </a:xfrm>
        </p:spPr>
        <p:txBody>
          <a:bodyPr anchor="t">
            <a:normAutofit/>
          </a:bodyPr>
          <a:lstStyle/>
          <a:p>
            <a:r>
              <a:rPr lang="en-US" sz="4400"/>
              <a:t>Continued: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7689E485-FC4F-4CD8-A1B6-D228F23185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235096"/>
              </p:ext>
            </p:extLst>
          </p:nvPr>
        </p:nvGraphicFramePr>
        <p:xfrm>
          <a:off x="5508820" y="965200"/>
          <a:ext cx="5728344" cy="490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3992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2B82547-2424-4E7A-A98B-75206EE73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5109BC2F-9616-4D7D-9E98-57898009A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8F7826-4B0A-43F7-B113-B6493421D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54" y="1687286"/>
            <a:ext cx="3269463" cy="3978017"/>
          </a:xfrm>
        </p:spPr>
        <p:txBody>
          <a:bodyPr anchor="t">
            <a:normAutofit/>
          </a:bodyPr>
          <a:lstStyle/>
          <a:p>
            <a:r>
              <a:rPr lang="en-US" sz="3700"/>
              <a:t>Continued…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671EAA-0FF0-4239-95C7-D59835DFA2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346050"/>
              </p:ext>
            </p:extLst>
          </p:nvPr>
        </p:nvGraphicFramePr>
        <p:xfrm>
          <a:off x="5508820" y="965200"/>
          <a:ext cx="5728344" cy="490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1229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AB3AD5-8329-4836-81A3-4DA2EDA26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85433"/>
            <a:ext cx="10261602" cy="3022257"/>
          </a:xfrm>
          <a:effectLst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6700" dirty="0">
                <a:solidFill>
                  <a:schemeClr val="tx1"/>
                </a:solidFill>
              </a:rPr>
              <a:t>ENCOURAGE AND REINFORCE SOCIAL NORMS AND HEALTH ETIQUETTE: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12192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1408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4016AC-3C14-413F-B38A-5D01BB2BF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3211392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Promote materials and trainings to ensure that staff, volunteers, and participants…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74F1F8-962D-4FF5-B378-D9D2FFDFD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896681"/>
            <a:ext cx="12188952" cy="1961319"/>
          </a:xfrm>
          <a:custGeom>
            <a:avLst/>
            <a:gdLst>
              <a:gd name="connsiteX0" fmla="*/ 0 w 12188952"/>
              <a:gd name="connsiteY0" fmla="*/ 0 h 1961319"/>
              <a:gd name="connsiteX1" fmla="*/ 1996017 w 12188952"/>
              <a:gd name="connsiteY1" fmla="*/ 0 h 1961319"/>
              <a:gd name="connsiteX2" fmla="*/ 2377017 w 12188952"/>
              <a:gd name="connsiteY2" fmla="*/ 263783 h 1961319"/>
              <a:gd name="connsiteX3" fmla="*/ 2385484 w 12188952"/>
              <a:gd name="connsiteY3" fmla="*/ 266713 h 1961319"/>
              <a:gd name="connsiteX4" fmla="*/ 2398184 w 12188952"/>
              <a:gd name="connsiteY4" fmla="*/ 271110 h 1961319"/>
              <a:gd name="connsiteX5" fmla="*/ 2410883 w 12188952"/>
              <a:gd name="connsiteY5" fmla="*/ 275506 h 1961319"/>
              <a:gd name="connsiteX6" fmla="*/ 2421467 w 12188952"/>
              <a:gd name="connsiteY6" fmla="*/ 275506 h 1961319"/>
              <a:gd name="connsiteX7" fmla="*/ 2434167 w 12188952"/>
              <a:gd name="connsiteY7" fmla="*/ 275506 h 1961319"/>
              <a:gd name="connsiteX8" fmla="*/ 2444750 w 12188952"/>
              <a:gd name="connsiteY8" fmla="*/ 271110 h 1961319"/>
              <a:gd name="connsiteX9" fmla="*/ 2457450 w 12188952"/>
              <a:gd name="connsiteY9" fmla="*/ 266713 h 1961319"/>
              <a:gd name="connsiteX10" fmla="*/ 2465917 w 12188952"/>
              <a:gd name="connsiteY10" fmla="*/ 263783 h 1961319"/>
              <a:gd name="connsiteX11" fmla="*/ 2846917 w 12188952"/>
              <a:gd name="connsiteY11" fmla="*/ 0 h 1961319"/>
              <a:gd name="connsiteX12" fmla="*/ 12188952 w 12188952"/>
              <a:gd name="connsiteY12" fmla="*/ 0 h 1961319"/>
              <a:gd name="connsiteX13" fmla="*/ 12188952 w 12188952"/>
              <a:gd name="connsiteY13" fmla="*/ 1264506 h 1961319"/>
              <a:gd name="connsiteX14" fmla="*/ 12188952 w 12188952"/>
              <a:gd name="connsiteY14" fmla="*/ 1917775 h 1961319"/>
              <a:gd name="connsiteX15" fmla="*/ 12188952 w 12188952"/>
              <a:gd name="connsiteY15" fmla="*/ 1961319 h 1961319"/>
              <a:gd name="connsiteX16" fmla="*/ 0 w 12188952"/>
              <a:gd name="connsiteY16" fmla="*/ 1961319 h 1961319"/>
              <a:gd name="connsiteX17" fmla="*/ 0 w 12188952"/>
              <a:gd name="connsiteY17" fmla="*/ 1917775 h 1961319"/>
              <a:gd name="connsiteX18" fmla="*/ 0 w 12188952"/>
              <a:gd name="connsiteY18" fmla="*/ 1264506 h 196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88952" h="1961319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88952" y="0"/>
                </a:lnTo>
                <a:lnTo>
                  <a:pt x="12188952" y="1264506"/>
                </a:lnTo>
                <a:lnTo>
                  <a:pt x="12188952" y="1917775"/>
                </a:lnTo>
                <a:lnTo>
                  <a:pt x="12188952" y="1961319"/>
                </a:lnTo>
                <a:lnTo>
                  <a:pt x="0" y="1961319"/>
                </a:lnTo>
                <a:lnTo>
                  <a:pt x="0" y="1917775"/>
                </a:lnTo>
                <a:lnTo>
                  <a:pt x="0" y="1264506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01CDB4-05E2-481A-9165-2455B6FE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4">
            <a:extLst>
              <a:ext uri="{FF2B5EF4-FFF2-40B4-BE49-F238E27FC236}">
                <a16:creationId xmlns:a16="http://schemas.microsoft.com/office/drawing/2014/main" id="{93C43E0F-EC0A-4928-BA40-42313C099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FD87363-1BC4-4F3D-85E2-EC21149AF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2118" y="1540744"/>
            <a:ext cx="5630441" cy="374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9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047A07-72EC-41BC-A55F-C264F639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9BE12F-AD16-4392-9392-DF64706679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945" b="77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965CE9-FFB3-4DCD-A043-1ECA696AB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1449147"/>
            <a:ext cx="10572000" cy="37324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dirty="0"/>
              <a:t>Ask staff, volunteers, and participants to wash hands upon arriving, before and after eating meals, before and after applying sunscreen, and when entering or leaving indoor spaces</a:t>
            </a:r>
            <a:br>
              <a:rPr lang="en-US" sz="4200" dirty="0"/>
            </a:b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603427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E0D4A3-ECB8-4689-ABDB-9CE848CE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E28543-DB9F-495F-9FB5-913B4C9D6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Tip: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54772B-9C8F-4037-89E0-3A45208AB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1576408"/>
            <a:ext cx="10917814" cy="4638125"/>
          </a:xfrm>
          <a:custGeom>
            <a:avLst/>
            <a:gdLst>
              <a:gd name="connsiteX0" fmla="*/ 5441025 w 10917814"/>
              <a:gd name="connsiteY0" fmla="*/ 0 h 4638125"/>
              <a:gd name="connsiteX1" fmla="*/ 5453725 w 10917814"/>
              <a:gd name="connsiteY1" fmla="*/ 0 h 4638125"/>
              <a:gd name="connsiteX2" fmla="*/ 5464308 w 10917814"/>
              <a:gd name="connsiteY2" fmla="*/ 0 h 4638125"/>
              <a:gd name="connsiteX3" fmla="*/ 5477009 w 10917814"/>
              <a:gd name="connsiteY3" fmla="*/ 4762 h 4638125"/>
              <a:gd name="connsiteX4" fmla="*/ 5489708 w 10917814"/>
              <a:gd name="connsiteY4" fmla="*/ 9525 h 4638125"/>
              <a:gd name="connsiteX5" fmla="*/ 5498175 w 10917814"/>
              <a:gd name="connsiteY5" fmla="*/ 12700 h 4638125"/>
              <a:gd name="connsiteX6" fmla="*/ 5865801 w 10917814"/>
              <a:gd name="connsiteY6" fmla="*/ 288419 h 4638125"/>
              <a:gd name="connsiteX7" fmla="*/ 10765009 w 10917814"/>
              <a:gd name="connsiteY7" fmla="*/ 288419 h 4638125"/>
              <a:gd name="connsiteX8" fmla="*/ 10917814 w 10917814"/>
              <a:gd name="connsiteY8" fmla="*/ 441224 h 4638125"/>
              <a:gd name="connsiteX9" fmla="*/ 10917814 w 10917814"/>
              <a:gd name="connsiteY9" fmla="*/ 4485320 h 4638125"/>
              <a:gd name="connsiteX10" fmla="*/ 10765009 w 10917814"/>
              <a:gd name="connsiteY10" fmla="*/ 4638125 h 4638125"/>
              <a:gd name="connsiteX11" fmla="*/ 152805 w 10917814"/>
              <a:gd name="connsiteY11" fmla="*/ 4638125 h 4638125"/>
              <a:gd name="connsiteX12" fmla="*/ 0 w 10917814"/>
              <a:gd name="connsiteY12" fmla="*/ 4485320 h 4638125"/>
              <a:gd name="connsiteX13" fmla="*/ 0 w 10917814"/>
              <a:gd name="connsiteY13" fmla="*/ 441224 h 4638125"/>
              <a:gd name="connsiteX14" fmla="*/ 152805 w 10917814"/>
              <a:gd name="connsiteY14" fmla="*/ 288419 h 4638125"/>
              <a:gd name="connsiteX15" fmla="*/ 5041650 w 10917814"/>
              <a:gd name="connsiteY15" fmla="*/ 288419 h 4638125"/>
              <a:gd name="connsiteX16" fmla="*/ 5409275 w 10917814"/>
              <a:gd name="connsiteY16" fmla="*/ 12700 h 4638125"/>
              <a:gd name="connsiteX17" fmla="*/ 5417742 w 10917814"/>
              <a:gd name="connsiteY17" fmla="*/ 9525 h 4638125"/>
              <a:gd name="connsiteX18" fmla="*/ 5430442 w 10917814"/>
              <a:gd name="connsiteY18" fmla="*/ 4762 h 46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17814" h="4638125">
                <a:moveTo>
                  <a:pt x="5441025" y="0"/>
                </a:moveTo>
                <a:lnTo>
                  <a:pt x="5453725" y="0"/>
                </a:lnTo>
                <a:lnTo>
                  <a:pt x="5464308" y="0"/>
                </a:lnTo>
                <a:lnTo>
                  <a:pt x="5477009" y="4762"/>
                </a:lnTo>
                <a:lnTo>
                  <a:pt x="5489708" y="9525"/>
                </a:lnTo>
                <a:lnTo>
                  <a:pt x="5498175" y="12700"/>
                </a:lnTo>
                <a:lnTo>
                  <a:pt x="5865801" y="288419"/>
                </a:lnTo>
                <a:lnTo>
                  <a:pt x="10765009" y="288419"/>
                </a:lnTo>
                <a:cubicBezTo>
                  <a:pt x="10849401" y="288419"/>
                  <a:pt x="10917814" y="356832"/>
                  <a:pt x="10917814" y="441224"/>
                </a:cubicBezTo>
                <a:lnTo>
                  <a:pt x="10917814" y="4485320"/>
                </a:lnTo>
                <a:cubicBezTo>
                  <a:pt x="10917814" y="4569712"/>
                  <a:pt x="10849401" y="4638125"/>
                  <a:pt x="10765009" y="4638125"/>
                </a:cubicBezTo>
                <a:lnTo>
                  <a:pt x="152805" y="4638125"/>
                </a:lnTo>
                <a:cubicBezTo>
                  <a:pt x="68413" y="4638125"/>
                  <a:pt x="0" y="4569712"/>
                  <a:pt x="0" y="4485320"/>
                </a:cubicBezTo>
                <a:lnTo>
                  <a:pt x="0" y="441224"/>
                </a:lnTo>
                <a:cubicBezTo>
                  <a:pt x="0" y="356832"/>
                  <a:pt x="68413" y="288419"/>
                  <a:pt x="152805" y="288419"/>
                </a:cubicBezTo>
                <a:lnTo>
                  <a:pt x="5041650" y="288419"/>
                </a:lnTo>
                <a:lnTo>
                  <a:pt x="5409275" y="12700"/>
                </a:lnTo>
                <a:lnTo>
                  <a:pt x="5417742" y="9525"/>
                </a:lnTo>
                <a:lnTo>
                  <a:pt x="5430442" y="4762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980EC-FDDB-4545-96A8-17F467BDB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732" y="2222287"/>
            <a:ext cx="9966953" cy="3636511"/>
          </a:xfrm>
          <a:effectLst/>
        </p:spPr>
        <p:txBody>
          <a:bodyPr>
            <a:normAutofit/>
          </a:bodyPr>
          <a:lstStyle/>
          <a:p>
            <a:r>
              <a:rPr lang="en-US" sz="3200" dirty="0"/>
              <a:t>Reinforce good hygiene practices</a:t>
            </a:r>
          </a:p>
          <a:p>
            <a:endParaRPr lang="en-US" sz="3200" dirty="0"/>
          </a:p>
          <a:p>
            <a:r>
              <a:rPr lang="en-US" sz="3200" dirty="0"/>
              <a:t>provide incentives (e.g., creative summer program or camp accolades) for proper and thorough handwashing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83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4016AC-3C14-413F-B38A-5D01BB2BF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639097"/>
            <a:ext cx="6446205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dirty="0"/>
              <a:t>Promote materials and trainings to ensure that staff, volunteers, and participants…</a:t>
            </a:r>
          </a:p>
        </p:txBody>
      </p:sp>
      <p:pic>
        <p:nvPicPr>
          <p:cNvPr id="13" name="Content Placeholder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0CB941-1FA1-4668-9753-0B8436B8D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2215"/>
          <a:stretch/>
        </p:blipFill>
        <p:spPr>
          <a:xfrm>
            <a:off x="7541342" y="10"/>
            <a:ext cx="465065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43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4047A07-72EC-41BC-A55F-C264F639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512A60-A329-497E-A2E0-966AD10FB1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734" b="172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C55F7D-CE42-4A92-9895-28450CCEA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1449147"/>
            <a:ext cx="10572000" cy="37324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What is social distancing?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71023-05F8-4EC4-91F4-98F562BFF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0001" y="5280847"/>
            <a:ext cx="10572000" cy="4349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848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D0D45553-91A4-480A-9577-0E0FC0D91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D240F8A8-FEA1-42C2-B259-27A935127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1A5A0-F3C2-48E5-8ECF-C5EDEFD00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1741714"/>
            <a:ext cx="3518452" cy="4117749"/>
          </a:xfrm>
        </p:spPr>
        <p:txBody>
          <a:bodyPr anchor="t">
            <a:normAutofit/>
          </a:bodyPr>
          <a:lstStyle/>
          <a:p>
            <a:r>
              <a:rPr lang="en-US"/>
              <a:t>Continued: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BE93AC-966C-4336-91CB-C382BE5AB4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177389"/>
              </p:ext>
            </p:extLst>
          </p:nvPr>
        </p:nvGraphicFramePr>
        <p:xfrm>
          <a:off x="5466523" y="1172818"/>
          <a:ext cx="5906328" cy="4686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9972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CC9D3A-BEA2-41B0-8CD6-0D08B306C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1800225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Have hand sanitizer and tissues readily available for use by staff, volunteers, and participants</a:t>
            </a:r>
          </a:p>
        </p:txBody>
      </p:sp>
      <p:pic>
        <p:nvPicPr>
          <p:cNvPr id="5" name="Content Placeholder 4" descr="A picture containing food, bottle&#10;&#10;Description automatically generated">
            <a:extLst>
              <a:ext uri="{FF2B5EF4-FFF2-40B4-BE49-F238E27FC236}">
                <a16:creationId xmlns:a16="http://schemas.microsoft.com/office/drawing/2014/main" id="{F3265294-91ED-42E0-8731-F11B410CF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4554" r="-2" b="6967"/>
          <a:stretch/>
        </p:blipFill>
        <p:spPr>
          <a:xfrm>
            <a:off x="5280472" y="2217190"/>
            <a:ext cx="6268062" cy="2250447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198531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6D712-8807-412B-A4B3-AC79958F3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643465"/>
            <a:ext cx="3444211" cy="53978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/>
              <a:t>Ensure the availability of appropriate cleaning supplies (e.g., disinfectant wipes) for cleaning of high touch surfaces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4A64C-98EA-46F3-A740-4710D572A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514" y="457198"/>
            <a:ext cx="3444211" cy="13430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endParaRPr lang="en-US" sz="18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0419A1CB-9C01-4A7B-B02D-4408D14F1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554" y="643465"/>
            <a:ext cx="5397897" cy="5397897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553709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3E90C-B5D7-4C72-8359-D3E5D5756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Additional practices to encourage and reinforce social norms and health etiquette: 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B3E449B-9C74-4C0A-9044-7CE866179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345265"/>
              </p:ext>
            </p:extLst>
          </p:nvPr>
        </p:nvGraphicFramePr>
        <p:xfrm>
          <a:off x="819150" y="2494722"/>
          <a:ext cx="10553700" cy="336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73405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E0D4A3-ECB8-4689-ABDB-9CE848CE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DD824C-7858-487E-AACA-0A2525148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Tip: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54772B-9C8F-4037-89E0-3A45208AB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1576408"/>
            <a:ext cx="10917814" cy="4638125"/>
          </a:xfrm>
          <a:custGeom>
            <a:avLst/>
            <a:gdLst>
              <a:gd name="connsiteX0" fmla="*/ 5441025 w 10917814"/>
              <a:gd name="connsiteY0" fmla="*/ 0 h 4638125"/>
              <a:gd name="connsiteX1" fmla="*/ 5453725 w 10917814"/>
              <a:gd name="connsiteY1" fmla="*/ 0 h 4638125"/>
              <a:gd name="connsiteX2" fmla="*/ 5464308 w 10917814"/>
              <a:gd name="connsiteY2" fmla="*/ 0 h 4638125"/>
              <a:gd name="connsiteX3" fmla="*/ 5477009 w 10917814"/>
              <a:gd name="connsiteY3" fmla="*/ 4762 h 4638125"/>
              <a:gd name="connsiteX4" fmla="*/ 5489708 w 10917814"/>
              <a:gd name="connsiteY4" fmla="*/ 9525 h 4638125"/>
              <a:gd name="connsiteX5" fmla="*/ 5498175 w 10917814"/>
              <a:gd name="connsiteY5" fmla="*/ 12700 h 4638125"/>
              <a:gd name="connsiteX6" fmla="*/ 5865801 w 10917814"/>
              <a:gd name="connsiteY6" fmla="*/ 288419 h 4638125"/>
              <a:gd name="connsiteX7" fmla="*/ 10765009 w 10917814"/>
              <a:gd name="connsiteY7" fmla="*/ 288419 h 4638125"/>
              <a:gd name="connsiteX8" fmla="*/ 10917814 w 10917814"/>
              <a:gd name="connsiteY8" fmla="*/ 441224 h 4638125"/>
              <a:gd name="connsiteX9" fmla="*/ 10917814 w 10917814"/>
              <a:gd name="connsiteY9" fmla="*/ 4485320 h 4638125"/>
              <a:gd name="connsiteX10" fmla="*/ 10765009 w 10917814"/>
              <a:gd name="connsiteY10" fmla="*/ 4638125 h 4638125"/>
              <a:gd name="connsiteX11" fmla="*/ 152805 w 10917814"/>
              <a:gd name="connsiteY11" fmla="*/ 4638125 h 4638125"/>
              <a:gd name="connsiteX12" fmla="*/ 0 w 10917814"/>
              <a:gd name="connsiteY12" fmla="*/ 4485320 h 4638125"/>
              <a:gd name="connsiteX13" fmla="*/ 0 w 10917814"/>
              <a:gd name="connsiteY13" fmla="*/ 441224 h 4638125"/>
              <a:gd name="connsiteX14" fmla="*/ 152805 w 10917814"/>
              <a:gd name="connsiteY14" fmla="*/ 288419 h 4638125"/>
              <a:gd name="connsiteX15" fmla="*/ 5041650 w 10917814"/>
              <a:gd name="connsiteY15" fmla="*/ 288419 h 4638125"/>
              <a:gd name="connsiteX16" fmla="*/ 5409275 w 10917814"/>
              <a:gd name="connsiteY16" fmla="*/ 12700 h 4638125"/>
              <a:gd name="connsiteX17" fmla="*/ 5417742 w 10917814"/>
              <a:gd name="connsiteY17" fmla="*/ 9525 h 4638125"/>
              <a:gd name="connsiteX18" fmla="*/ 5430442 w 10917814"/>
              <a:gd name="connsiteY18" fmla="*/ 4762 h 46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17814" h="4638125">
                <a:moveTo>
                  <a:pt x="5441025" y="0"/>
                </a:moveTo>
                <a:lnTo>
                  <a:pt x="5453725" y="0"/>
                </a:lnTo>
                <a:lnTo>
                  <a:pt x="5464308" y="0"/>
                </a:lnTo>
                <a:lnTo>
                  <a:pt x="5477009" y="4762"/>
                </a:lnTo>
                <a:lnTo>
                  <a:pt x="5489708" y="9525"/>
                </a:lnTo>
                <a:lnTo>
                  <a:pt x="5498175" y="12700"/>
                </a:lnTo>
                <a:lnTo>
                  <a:pt x="5865801" y="288419"/>
                </a:lnTo>
                <a:lnTo>
                  <a:pt x="10765009" y="288419"/>
                </a:lnTo>
                <a:cubicBezTo>
                  <a:pt x="10849401" y="288419"/>
                  <a:pt x="10917814" y="356832"/>
                  <a:pt x="10917814" y="441224"/>
                </a:cubicBezTo>
                <a:lnTo>
                  <a:pt x="10917814" y="4485320"/>
                </a:lnTo>
                <a:cubicBezTo>
                  <a:pt x="10917814" y="4569712"/>
                  <a:pt x="10849401" y="4638125"/>
                  <a:pt x="10765009" y="4638125"/>
                </a:cubicBezTo>
                <a:lnTo>
                  <a:pt x="152805" y="4638125"/>
                </a:lnTo>
                <a:cubicBezTo>
                  <a:pt x="68413" y="4638125"/>
                  <a:pt x="0" y="4569712"/>
                  <a:pt x="0" y="4485320"/>
                </a:cubicBezTo>
                <a:lnTo>
                  <a:pt x="0" y="441224"/>
                </a:lnTo>
                <a:cubicBezTo>
                  <a:pt x="0" y="356832"/>
                  <a:pt x="68413" y="288419"/>
                  <a:pt x="152805" y="288419"/>
                </a:cubicBezTo>
                <a:lnTo>
                  <a:pt x="5041650" y="288419"/>
                </a:lnTo>
                <a:lnTo>
                  <a:pt x="5409275" y="12700"/>
                </a:lnTo>
                <a:lnTo>
                  <a:pt x="5417742" y="9525"/>
                </a:lnTo>
                <a:lnTo>
                  <a:pt x="5430442" y="4762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0A5F8-89A2-4F44-AEF9-797B09A49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732" y="2222287"/>
            <a:ext cx="9966953" cy="3636511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Consider engaging program participants in developing communications or creative strategies to limit the spread of COVID-19 (e.g., develop a competition around creating the new camp greeting, providing alternatives to hugs or high-fives.</a:t>
            </a:r>
          </a:p>
        </p:txBody>
      </p:sp>
    </p:spTree>
    <p:extLst>
      <p:ext uri="{BB962C8B-B14F-4D97-AF65-F5344CB8AC3E}">
        <p14:creationId xmlns:p14="http://schemas.microsoft.com/office/powerpoint/2010/main" val="1300932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904220-7465-4F5E-B7CE-D4C357C84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85433"/>
            <a:ext cx="10261602" cy="302225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PROMOTE HEALTH CHECKS: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12192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5545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41B8F-7A3F-42C9-A77A-7EED14529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Promote social distancing and reduce congestion in the designated health space.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7E2BC-010D-41FC-8F60-244CAA535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rmAutofit/>
          </a:bodyPr>
          <a:lstStyle/>
          <a:p>
            <a:r>
              <a:rPr lang="en-US" sz="2000" dirty="0"/>
              <a:t>Use the designated space for participants, staff, and volunteers with COVID-19 like symptoms and, if possible, create a satellite location for first aid or medication distribution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6839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D45553-91A4-480A-9577-0E0FC0D91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D240F8A8-FEA1-42C2-B259-27A935127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5CEA2C-B146-49CD-A952-BAE95F3D1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1741714"/>
            <a:ext cx="3518452" cy="4117749"/>
          </a:xfrm>
        </p:spPr>
        <p:txBody>
          <a:bodyPr anchor="t">
            <a:normAutofit/>
          </a:bodyPr>
          <a:lstStyle/>
          <a:p>
            <a:r>
              <a:rPr lang="en-US" dirty="0"/>
              <a:t>Emphasize the importance of daily health checks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9CE2A2-A1B8-428A-866B-0E26597B76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681889"/>
              </p:ext>
            </p:extLst>
          </p:nvPr>
        </p:nvGraphicFramePr>
        <p:xfrm>
          <a:off x="5466523" y="1172818"/>
          <a:ext cx="5906328" cy="4686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3391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89BF57-D432-4F8F-A1B4-63BCD94E0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/>
          </a:bodyPr>
          <a:lstStyle/>
          <a:p>
            <a:r>
              <a:rPr lang="en-US" dirty="0"/>
              <a:t>Screening process for youth (upon arrival if possible)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B1F4F-1453-4E97-8CB3-C1BBBE73E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rmAutofit/>
          </a:bodyPr>
          <a:lstStyle/>
          <a:p>
            <a:r>
              <a:rPr lang="en-US" sz="2000" dirty="0"/>
              <a:t>Persons who have a fever of </a:t>
            </a:r>
            <a:r>
              <a:rPr lang="en-US" sz="2800" b="1" u="sng" dirty="0"/>
              <a:t>100.4</a:t>
            </a:r>
            <a:r>
              <a:rPr lang="en-US" sz="2000" baseline="30000" dirty="0"/>
              <a:t>0</a:t>
            </a:r>
            <a:r>
              <a:rPr lang="en-US" sz="2000" dirty="0"/>
              <a:t> (38.0</a:t>
            </a:r>
            <a:r>
              <a:rPr lang="en-US" sz="2000" baseline="30000" dirty="0"/>
              <a:t>0</a:t>
            </a:r>
            <a:r>
              <a:rPr lang="en-US" sz="2000" dirty="0"/>
              <a:t>C) or above or other signs of illness should not be admitted to the facility. </a:t>
            </a:r>
          </a:p>
          <a:p>
            <a:endParaRPr lang="en-US" sz="2000" dirty="0"/>
          </a:p>
          <a:p>
            <a:r>
              <a:rPr lang="en-US" sz="2000" dirty="0"/>
              <a:t>Encourage parents to be on the alert for signs of illness in their children and to keep them home when they are sick.</a:t>
            </a:r>
          </a:p>
        </p:txBody>
      </p:sp>
    </p:spTree>
    <p:extLst>
      <p:ext uri="{BB962C8B-B14F-4D97-AF65-F5344CB8AC3E}">
        <p14:creationId xmlns:p14="http://schemas.microsoft.com/office/powerpoint/2010/main" val="4061424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825BDB-FE55-41CA-B145-F9F866AB0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559" y="1286935"/>
            <a:ext cx="9638153" cy="3405835"/>
          </a:xfrm>
          <a:effectLst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5000" dirty="0">
                <a:solidFill>
                  <a:schemeClr val="tx1"/>
                </a:solidFill>
              </a:rPr>
            </a:br>
            <a:r>
              <a:rPr lang="en-US" sz="5000" dirty="0">
                <a:solidFill>
                  <a:schemeClr val="tx1"/>
                </a:solidFill>
              </a:rPr>
              <a:t>Examples of Screening Methods:</a:t>
            </a:r>
            <a:br>
              <a:rPr lang="en-US" sz="5000" dirty="0">
                <a:solidFill>
                  <a:schemeClr val="tx1"/>
                </a:solidFill>
              </a:rPr>
            </a:br>
            <a:br>
              <a:rPr lang="en-US" sz="5000" dirty="0">
                <a:solidFill>
                  <a:schemeClr val="tx1"/>
                </a:solidFill>
              </a:rPr>
            </a:br>
            <a:endParaRPr lang="en-US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87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28028-6F7F-4AD5-9DC8-5F4E92636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559" y="1286935"/>
            <a:ext cx="9638153" cy="3640663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</a:rPr>
              <a:t>The term “social distancing” refers to measures being taken to restrict where and when people can gather in order to stop or slow the spread of infectious disease.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AA665-34D3-473F-8975-7E4690B9D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0559" y="5571065"/>
            <a:ext cx="9638153" cy="144756"/>
          </a:xfrm>
          <a:effectLst/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2341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D45553-91A4-480A-9577-0E0FC0D91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D240F8A8-FEA1-42C2-B259-27A935127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F46E87-3C6F-4A63-94F3-A392FD8D7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1741714"/>
            <a:ext cx="3518452" cy="4117749"/>
          </a:xfrm>
        </p:spPr>
        <p:txBody>
          <a:bodyPr anchor="t">
            <a:normAutofit/>
          </a:bodyPr>
          <a:lstStyle/>
          <a:p>
            <a:r>
              <a:rPr lang="en-US" b="0" dirty="0"/>
              <a:t>Example #1:</a:t>
            </a:r>
            <a:br>
              <a:rPr lang="en-US" b="0" dirty="0"/>
            </a:br>
            <a:br>
              <a:rPr lang="en-US" b="0" dirty="0"/>
            </a:br>
            <a:r>
              <a:rPr lang="en-US" b="0" dirty="0"/>
              <a:t>Reliance on Social Distancing:</a:t>
            </a: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45D7BCD-495E-4AD3-9C09-B4BE9ED292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691279"/>
              </p:ext>
            </p:extLst>
          </p:nvPr>
        </p:nvGraphicFramePr>
        <p:xfrm>
          <a:off x="5466523" y="1172818"/>
          <a:ext cx="5906328" cy="4686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8665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D45553-91A4-480A-9577-0E0FC0D91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D240F8A8-FEA1-42C2-B259-27A935127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F524F-A8F2-4159-B1E4-CA96F2B6E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1741714"/>
            <a:ext cx="3518452" cy="4117749"/>
          </a:xfrm>
        </p:spPr>
        <p:txBody>
          <a:bodyPr anchor="t">
            <a:normAutofit/>
          </a:bodyPr>
          <a:lstStyle/>
          <a:p>
            <a:r>
              <a:rPr lang="en-US" sz="3400" b="0"/>
              <a:t>Example #2:</a:t>
            </a:r>
            <a:br>
              <a:rPr lang="en-US" sz="3400" b="0"/>
            </a:br>
            <a:r>
              <a:rPr lang="en-US" sz="3400" b="0"/>
              <a:t>Reliance on Barrier/Partition Controls</a:t>
            </a:r>
            <a:endParaRPr lang="en-US" sz="34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397267-9E73-4E1C-88B7-AA3A37790C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050373"/>
              </p:ext>
            </p:extLst>
          </p:nvPr>
        </p:nvGraphicFramePr>
        <p:xfrm>
          <a:off x="5466523" y="1172818"/>
          <a:ext cx="5906328" cy="4686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234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79C4D-E066-4554-8D68-A23E0BAF4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Continued Example #2: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5536F2DC-3AF0-459E-9D42-E1D6AB3C50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6998781"/>
              </p:ext>
            </p:extLst>
          </p:nvPr>
        </p:nvGraphicFramePr>
        <p:xfrm>
          <a:off x="819150" y="2548647"/>
          <a:ext cx="10553700" cy="331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81369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D45553-91A4-480A-9577-0E0FC0D91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D240F8A8-FEA1-42C2-B259-27A935127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A6873-BBEE-4DEE-917B-0C51385A5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1741714"/>
            <a:ext cx="3518452" cy="4117749"/>
          </a:xfrm>
        </p:spPr>
        <p:txBody>
          <a:bodyPr anchor="t">
            <a:normAutofit/>
          </a:bodyPr>
          <a:lstStyle/>
          <a:p>
            <a:r>
              <a:rPr lang="en-US"/>
              <a:t>Example #3:</a:t>
            </a:r>
            <a:br>
              <a:rPr lang="en-US"/>
            </a:br>
            <a:r>
              <a:rPr lang="en-US" b="0"/>
              <a:t>Reliance on Personal Protective Equipment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D11EEC0-3245-48EC-AAE3-0A2DDFEE6C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568637"/>
              </p:ext>
            </p:extLst>
          </p:nvPr>
        </p:nvGraphicFramePr>
        <p:xfrm>
          <a:off x="5466523" y="1172818"/>
          <a:ext cx="5906328" cy="4686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2895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7FB81-DE5F-4744-BF50-5B435619F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559" y="1286935"/>
            <a:ext cx="9638153" cy="266837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What if it is not feasible to conduct health screening given the setting?</a:t>
            </a:r>
          </a:p>
        </p:txBody>
      </p:sp>
    </p:spTree>
    <p:extLst>
      <p:ext uri="{BB962C8B-B14F-4D97-AF65-F5344CB8AC3E}">
        <p14:creationId xmlns:p14="http://schemas.microsoft.com/office/powerpoint/2010/main" val="20849365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2B1BF-483D-4B29-886B-3B6233C84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1CC7D4-7B02-4C7A-82DD-6D25841426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884823"/>
              </p:ext>
            </p:extLst>
          </p:nvPr>
        </p:nvGraphicFramePr>
        <p:xfrm>
          <a:off x="819150" y="2494722"/>
          <a:ext cx="10553700" cy="336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5553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17971-9B80-4F36-8ACE-0F931B662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Exclusion guidance and isolate symptomatic staff and program participants: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B10F3A6-D582-4FF2-B149-4C61D8F16E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238847"/>
              </p:ext>
            </p:extLst>
          </p:nvPr>
        </p:nvGraphicFramePr>
        <p:xfrm>
          <a:off x="819150" y="2494722"/>
          <a:ext cx="10553700" cy="336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09566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61009-3DFF-4303-BFB3-5EC16DF1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85433"/>
            <a:ext cx="10261602" cy="302225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BE MINDFUL OF TRAVELING: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12192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0417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303F-45D6-495A-B391-36554E6BD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Be mindful of traveling: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7E15806-002F-4758-BB8C-246DE2C2D4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563941"/>
              </p:ext>
            </p:extLst>
          </p:nvPr>
        </p:nvGraphicFramePr>
        <p:xfrm>
          <a:off x="819150" y="2548647"/>
          <a:ext cx="10553700" cy="331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44918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363145-DAD9-4B38-B832-32E69A170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85433"/>
            <a:ext cx="10261602" cy="302225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700" dirty="0">
                <a:solidFill>
                  <a:schemeClr val="tx1"/>
                </a:solidFill>
              </a:rPr>
              <a:t>PROMOTE A SAFE WORKPLACE FOR STAFF AND VOLUNTEERS: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12192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7720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558E36-2755-4B38-A69A-4FE61931C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008" y="655608"/>
            <a:ext cx="9230264" cy="55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042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22B77-FA16-4D4E-BAA6-811C61DB3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6EF34F-3BAD-4CD8-B05E-03BA773AE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050631" y="1050634"/>
            <a:ext cx="6857997" cy="4756735"/>
          </a:xfrm>
          <a:custGeom>
            <a:avLst/>
            <a:gdLst>
              <a:gd name="connsiteX0" fmla="*/ 6857997 w 6857997"/>
              <a:gd name="connsiteY0" fmla="*/ 0 h 4756735"/>
              <a:gd name="connsiteX1" fmla="*/ 6857997 w 6857997"/>
              <a:gd name="connsiteY1" fmla="*/ 4458285 h 4756735"/>
              <a:gd name="connsiteX2" fmla="*/ 4861980 w 6857997"/>
              <a:gd name="connsiteY2" fmla="*/ 4458285 h 4756735"/>
              <a:gd name="connsiteX3" fmla="*/ 4480980 w 6857997"/>
              <a:gd name="connsiteY3" fmla="*/ 4744036 h 4756735"/>
              <a:gd name="connsiteX4" fmla="*/ 4472514 w 6857997"/>
              <a:gd name="connsiteY4" fmla="*/ 4747210 h 4756735"/>
              <a:gd name="connsiteX5" fmla="*/ 4459814 w 6857997"/>
              <a:gd name="connsiteY5" fmla="*/ 4751973 h 4756735"/>
              <a:gd name="connsiteX6" fmla="*/ 4447114 w 6857997"/>
              <a:gd name="connsiteY6" fmla="*/ 4756735 h 4756735"/>
              <a:gd name="connsiteX7" fmla="*/ 4436530 w 6857997"/>
              <a:gd name="connsiteY7" fmla="*/ 4756735 h 4756735"/>
              <a:gd name="connsiteX8" fmla="*/ 4423830 w 6857997"/>
              <a:gd name="connsiteY8" fmla="*/ 4756735 h 4756735"/>
              <a:gd name="connsiteX9" fmla="*/ 4413247 w 6857997"/>
              <a:gd name="connsiteY9" fmla="*/ 4751973 h 4756735"/>
              <a:gd name="connsiteX10" fmla="*/ 4400547 w 6857997"/>
              <a:gd name="connsiteY10" fmla="*/ 4747210 h 4756735"/>
              <a:gd name="connsiteX11" fmla="*/ 4392080 w 6857997"/>
              <a:gd name="connsiteY11" fmla="*/ 4744036 h 4756735"/>
              <a:gd name="connsiteX12" fmla="*/ 4011080 w 6857997"/>
              <a:gd name="connsiteY12" fmla="*/ 4458285 h 4756735"/>
              <a:gd name="connsiteX13" fmla="*/ 0 w 6857997"/>
              <a:gd name="connsiteY13" fmla="*/ 4458285 h 4756735"/>
              <a:gd name="connsiteX14" fmla="*/ 1 w 6857997"/>
              <a:gd name="connsiteY14" fmla="*/ 0 h 475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7997" h="4756735">
                <a:moveTo>
                  <a:pt x="6857997" y="0"/>
                </a:moveTo>
                <a:lnTo>
                  <a:pt x="6857997" y="4458285"/>
                </a:lnTo>
                <a:lnTo>
                  <a:pt x="4861980" y="4458285"/>
                </a:lnTo>
                <a:lnTo>
                  <a:pt x="4480980" y="4744036"/>
                </a:lnTo>
                <a:lnTo>
                  <a:pt x="4472514" y="4747210"/>
                </a:lnTo>
                <a:lnTo>
                  <a:pt x="4459814" y="4751973"/>
                </a:lnTo>
                <a:lnTo>
                  <a:pt x="4447114" y="4756735"/>
                </a:lnTo>
                <a:lnTo>
                  <a:pt x="4436530" y="4756735"/>
                </a:lnTo>
                <a:lnTo>
                  <a:pt x="4423830" y="4756735"/>
                </a:lnTo>
                <a:lnTo>
                  <a:pt x="4413247" y="4751973"/>
                </a:lnTo>
                <a:lnTo>
                  <a:pt x="4400547" y="4747210"/>
                </a:lnTo>
                <a:lnTo>
                  <a:pt x="4392080" y="4744036"/>
                </a:lnTo>
                <a:lnTo>
                  <a:pt x="4011080" y="4458285"/>
                </a:lnTo>
                <a:lnTo>
                  <a:pt x="0" y="445828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F5E662-10E2-4644-B937-D4F06C73F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54" y="1918252"/>
            <a:ext cx="3365439" cy="3997635"/>
          </a:xfrm>
        </p:spPr>
        <p:txBody>
          <a:bodyPr anchor="t">
            <a:normAutofit/>
          </a:bodyPr>
          <a:lstStyle/>
          <a:p>
            <a:r>
              <a:rPr lang="en-US" sz="4400" dirty="0"/>
              <a:t>Practices: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510053-7E8D-4096-87A6-900F9C7DA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529540"/>
              </p:ext>
            </p:extLst>
          </p:nvPr>
        </p:nvGraphicFramePr>
        <p:xfrm>
          <a:off x="5556250" y="1262063"/>
          <a:ext cx="5816600" cy="432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11017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AF086-ADE1-4F6C-974F-8FE6D5723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Reminders: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D2DC9BA-C4CE-4AEB-A6C5-D15268E77D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733815"/>
              </p:ext>
            </p:extLst>
          </p:nvPr>
        </p:nvGraphicFramePr>
        <p:xfrm>
          <a:off x="819150" y="2548647"/>
          <a:ext cx="10553700" cy="331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56564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2647E2-7D2F-4C4F-872B-ACE1717F5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7D413C2-1363-4D2E-97D4-7F3549760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7057118" cy="6858000"/>
          </a:xfrm>
          <a:custGeom>
            <a:avLst/>
            <a:gdLst>
              <a:gd name="connsiteX0" fmla="*/ 0 w 7057118"/>
              <a:gd name="connsiteY0" fmla="*/ 0 h 6858000"/>
              <a:gd name="connsiteX1" fmla="*/ 2420113 w 7057118"/>
              <a:gd name="connsiteY1" fmla="*/ 0 h 6858000"/>
              <a:gd name="connsiteX2" fmla="*/ 2496703 w 7057118"/>
              <a:gd name="connsiteY2" fmla="*/ 0 h 6858000"/>
              <a:gd name="connsiteX3" fmla="*/ 7057118 w 7057118"/>
              <a:gd name="connsiteY3" fmla="*/ 0 h 6858000"/>
              <a:gd name="connsiteX4" fmla="*/ 7057118 w 7057118"/>
              <a:gd name="connsiteY4" fmla="*/ 1900238 h 6858000"/>
              <a:gd name="connsiteX5" fmla="*/ 6686702 w 7057118"/>
              <a:gd name="connsiteY5" fmla="*/ 2178050 h 6858000"/>
              <a:gd name="connsiteX6" fmla="*/ 6682468 w 7057118"/>
              <a:gd name="connsiteY6" fmla="*/ 2184400 h 6858000"/>
              <a:gd name="connsiteX7" fmla="*/ 6676118 w 7057118"/>
              <a:gd name="connsiteY7" fmla="*/ 2193925 h 6858000"/>
              <a:gd name="connsiteX8" fmla="*/ 6669768 w 7057118"/>
              <a:gd name="connsiteY8" fmla="*/ 2201863 h 6858000"/>
              <a:gd name="connsiteX9" fmla="*/ 6669768 w 7057118"/>
              <a:gd name="connsiteY9" fmla="*/ 2211388 h 6858000"/>
              <a:gd name="connsiteX10" fmla="*/ 6669768 w 7057118"/>
              <a:gd name="connsiteY10" fmla="*/ 2220913 h 6858000"/>
              <a:gd name="connsiteX11" fmla="*/ 6676118 w 7057118"/>
              <a:gd name="connsiteY11" fmla="*/ 2228850 h 6858000"/>
              <a:gd name="connsiteX12" fmla="*/ 6682468 w 7057118"/>
              <a:gd name="connsiteY12" fmla="*/ 2238375 h 6858000"/>
              <a:gd name="connsiteX13" fmla="*/ 6686702 w 7057118"/>
              <a:gd name="connsiteY13" fmla="*/ 2244725 h 6858000"/>
              <a:gd name="connsiteX14" fmla="*/ 7057118 w 7057118"/>
              <a:gd name="connsiteY14" fmla="*/ 2522538 h 6858000"/>
              <a:gd name="connsiteX15" fmla="*/ 7057118 w 7057118"/>
              <a:gd name="connsiteY15" fmla="*/ 6858000 h 6858000"/>
              <a:gd name="connsiteX16" fmla="*/ 2496703 w 7057118"/>
              <a:gd name="connsiteY16" fmla="*/ 6858000 h 6858000"/>
              <a:gd name="connsiteX17" fmla="*/ 2420113 w 7057118"/>
              <a:gd name="connsiteY17" fmla="*/ 6858000 h 6858000"/>
              <a:gd name="connsiteX18" fmla="*/ 0 w 7057118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057118" h="6858000">
                <a:moveTo>
                  <a:pt x="0" y="0"/>
                </a:moveTo>
                <a:lnTo>
                  <a:pt x="2420113" y="0"/>
                </a:lnTo>
                <a:lnTo>
                  <a:pt x="2496703" y="0"/>
                </a:lnTo>
                <a:lnTo>
                  <a:pt x="7057118" y="0"/>
                </a:lnTo>
                <a:lnTo>
                  <a:pt x="7057118" y="1900238"/>
                </a:lnTo>
                <a:lnTo>
                  <a:pt x="6686702" y="2178050"/>
                </a:lnTo>
                <a:lnTo>
                  <a:pt x="6682468" y="2184400"/>
                </a:lnTo>
                <a:lnTo>
                  <a:pt x="6676118" y="2193925"/>
                </a:lnTo>
                <a:lnTo>
                  <a:pt x="6669768" y="2201863"/>
                </a:lnTo>
                <a:lnTo>
                  <a:pt x="6669768" y="2211388"/>
                </a:lnTo>
                <a:lnTo>
                  <a:pt x="6669768" y="2220913"/>
                </a:lnTo>
                <a:lnTo>
                  <a:pt x="6676118" y="2228850"/>
                </a:lnTo>
                <a:lnTo>
                  <a:pt x="6682468" y="2238375"/>
                </a:lnTo>
                <a:lnTo>
                  <a:pt x="6686702" y="2244725"/>
                </a:lnTo>
                <a:lnTo>
                  <a:pt x="7057118" y="2522538"/>
                </a:lnTo>
                <a:lnTo>
                  <a:pt x="7057118" y="6858000"/>
                </a:lnTo>
                <a:lnTo>
                  <a:pt x="2496703" y="6858000"/>
                </a:lnTo>
                <a:lnTo>
                  <a:pt x="2420113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32F201-25D5-4B53-B4C4-FB0168111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1600200"/>
            <a:ext cx="6020987" cy="44411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6100"/>
              <a:t>A plan is only as good as the people executing the plan</a:t>
            </a:r>
          </a:p>
        </p:txBody>
      </p:sp>
      <p:pic>
        <p:nvPicPr>
          <p:cNvPr id="15" name="Graphic 14" descr="Report Hacked">
            <a:extLst>
              <a:ext uri="{FF2B5EF4-FFF2-40B4-BE49-F238E27FC236}">
                <a16:creationId xmlns:a16="http://schemas.microsoft.com/office/drawing/2014/main" id="{4FCC9959-4E14-459E-9970-E8483E2A5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0584" y="1418440"/>
            <a:ext cx="3847950" cy="3847950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601399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6BB33-DAD4-4C3F-A102-356BE34E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559" y="1286935"/>
            <a:ext cx="9638153" cy="266837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Questions or Comments:</a:t>
            </a:r>
          </a:p>
        </p:txBody>
      </p:sp>
    </p:spTree>
    <p:extLst>
      <p:ext uri="{BB962C8B-B14F-4D97-AF65-F5344CB8AC3E}">
        <p14:creationId xmlns:p14="http://schemas.microsoft.com/office/powerpoint/2010/main" val="374753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E0D4A3-ECB8-4689-ABDB-9CE848CE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90F5A0-12DF-4D15-910F-369B5E6C5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Tip: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854772B-9C8F-4037-89E0-3A45208AB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1576408"/>
            <a:ext cx="10917814" cy="4638125"/>
          </a:xfrm>
          <a:custGeom>
            <a:avLst/>
            <a:gdLst>
              <a:gd name="connsiteX0" fmla="*/ 5441025 w 10917814"/>
              <a:gd name="connsiteY0" fmla="*/ 0 h 4638125"/>
              <a:gd name="connsiteX1" fmla="*/ 5453725 w 10917814"/>
              <a:gd name="connsiteY1" fmla="*/ 0 h 4638125"/>
              <a:gd name="connsiteX2" fmla="*/ 5464308 w 10917814"/>
              <a:gd name="connsiteY2" fmla="*/ 0 h 4638125"/>
              <a:gd name="connsiteX3" fmla="*/ 5477009 w 10917814"/>
              <a:gd name="connsiteY3" fmla="*/ 4762 h 4638125"/>
              <a:gd name="connsiteX4" fmla="*/ 5489708 w 10917814"/>
              <a:gd name="connsiteY4" fmla="*/ 9525 h 4638125"/>
              <a:gd name="connsiteX5" fmla="*/ 5498175 w 10917814"/>
              <a:gd name="connsiteY5" fmla="*/ 12700 h 4638125"/>
              <a:gd name="connsiteX6" fmla="*/ 5865801 w 10917814"/>
              <a:gd name="connsiteY6" fmla="*/ 288419 h 4638125"/>
              <a:gd name="connsiteX7" fmla="*/ 10765009 w 10917814"/>
              <a:gd name="connsiteY7" fmla="*/ 288419 h 4638125"/>
              <a:gd name="connsiteX8" fmla="*/ 10917814 w 10917814"/>
              <a:gd name="connsiteY8" fmla="*/ 441224 h 4638125"/>
              <a:gd name="connsiteX9" fmla="*/ 10917814 w 10917814"/>
              <a:gd name="connsiteY9" fmla="*/ 4485320 h 4638125"/>
              <a:gd name="connsiteX10" fmla="*/ 10765009 w 10917814"/>
              <a:gd name="connsiteY10" fmla="*/ 4638125 h 4638125"/>
              <a:gd name="connsiteX11" fmla="*/ 152805 w 10917814"/>
              <a:gd name="connsiteY11" fmla="*/ 4638125 h 4638125"/>
              <a:gd name="connsiteX12" fmla="*/ 0 w 10917814"/>
              <a:gd name="connsiteY12" fmla="*/ 4485320 h 4638125"/>
              <a:gd name="connsiteX13" fmla="*/ 0 w 10917814"/>
              <a:gd name="connsiteY13" fmla="*/ 441224 h 4638125"/>
              <a:gd name="connsiteX14" fmla="*/ 152805 w 10917814"/>
              <a:gd name="connsiteY14" fmla="*/ 288419 h 4638125"/>
              <a:gd name="connsiteX15" fmla="*/ 5041650 w 10917814"/>
              <a:gd name="connsiteY15" fmla="*/ 288419 h 4638125"/>
              <a:gd name="connsiteX16" fmla="*/ 5409275 w 10917814"/>
              <a:gd name="connsiteY16" fmla="*/ 12700 h 4638125"/>
              <a:gd name="connsiteX17" fmla="*/ 5417742 w 10917814"/>
              <a:gd name="connsiteY17" fmla="*/ 9525 h 4638125"/>
              <a:gd name="connsiteX18" fmla="*/ 5430442 w 10917814"/>
              <a:gd name="connsiteY18" fmla="*/ 4762 h 46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17814" h="4638125">
                <a:moveTo>
                  <a:pt x="5441025" y="0"/>
                </a:moveTo>
                <a:lnTo>
                  <a:pt x="5453725" y="0"/>
                </a:lnTo>
                <a:lnTo>
                  <a:pt x="5464308" y="0"/>
                </a:lnTo>
                <a:lnTo>
                  <a:pt x="5477009" y="4762"/>
                </a:lnTo>
                <a:lnTo>
                  <a:pt x="5489708" y="9525"/>
                </a:lnTo>
                <a:lnTo>
                  <a:pt x="5498175" y="12700"/>
                </a:lnTo>
                <a:lnTo>
                  <a:pt x="5865801" y="288419"/>
                </a:lnTo>
                <a:lnTo>
                  <a:pt x="10765009" y="288419"/>
                </a:lnTo>
                <a:cubicBezTo>
                  <a:pt x="10849401" y="288419"/>
                  <a:pt x="10917814" y="356832"/>
                  <a:pt x="10917814" y="441224"/>
                </a:cubicBezTo>
                <a:lnTo>
                  <a:pt x="10917814" y="4485320"/>
                </a:lnTo>
                <a:cubicBezTo>
                  <a:pt x="10917814" y="4569712"/>
                  <a:pt x="10849401" y="4638125"/>
                  <a:pt x="10765009" y="4638125"/>
                </a:cubicBezTo>
                <a:lnTo>
                  <a:pt x="152805" y="4638125"/>
                </a:lnTo>
                <a:cubicBezTo>
                  <a:pt x="68413" y="4638125"/>
                  <a:pt x="0" y="4569712"/>
                  <a:pt x="0" y="4485320"/>
                </a:cubicBezTo>
                <a:lnTo>
                  <a:pt x="0" y="441224"/>
                </a:lnTo>
                <a:cubicBezTo>
                  <a:pt x="0" y="356832"/>
                  <a:pt x="68413" y="288419"/>
                  <a:pt x="152805" y="288419"/>
                </a:cubicBezTo>
                <a:lnTo>
                  <a:pt x="5041650" y="288419"/>
                </a:lnTo>
                <a:lnTo>
                  <a:pt x="5409275" y="12700"/>
                </a:lnTo>
                <a:lnTo>
                  <a:pt x="5417742" y="9525"/>
                </a:lnTo>
                <a:lnTo>
                  <a:pt x="5430442" y="4762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7A74C6-FBAC-430E-BD93-E3080E3BFE1B}"/>
              </a:ext>
            </a:extLst>
          </p:cNvPr>
          <p:cNvSpPr/>
          <p:nvPr/>
        </p:nvSpPr>
        <p:spPr>
          <a:xfrm>
            <a:off x="1115732" y="2222287"/>
            <a:ext cx="9966953" cy="36365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3600" dirty="0"/>
              <a:t>Staff can </a:t>
            </a:r>
            <a:r>
              <a:rPr lang="en-US" sz="3600" b="1" u="sng" dirty="0"/>
              <a:t>build routines </a:t>
            </a:r>
            <a:r>
              <a:rPr lang="en-US" sz="3600" dirty="0"/>
              <a:t>for participants to wash hands upon entering and leaving the program space, and create </a:t>
            </a:r>
            <a:r>
              <a:rPr lang="en-US" sz="3600" b="1" u="sng" dirty="0"/>
              <a:t>regular cleaning practices</a:t>
            </a:r>
            <a:r>
              <a:rPr lang="en-US" sz="3600" dirty="0"/>
              <a:t> for frequently used items such as desks, program equipment, writing utensils, and other programmatic materials</a:t>
            </a:r>
          </a:p>
        </p:txBody>
      </p:sp>
    </p:spTree>
    <p:extLst>
      <p:ext uri="{BB962C8B-B14F-4D97-AF65-F5344CB8AC3E}">
        <p14:creationId xmlns:p14="http://schemas.microsoft.com/office/powerpoint/2010/main" val="1999731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E0D9A4-B974-48FB-8142-F01AF0FB3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85433"/>
            <a:ext cx="10261602" cy="302225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HAVE A PLAN AND PREPARE: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12192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535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5135A-7A9F-4570-BBE9-32DAA9364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HAVE A PLAN AND PREPARE: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4D807A-9F80-46BA-8AC9-B5BB0CBAA2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999631"/>
              </p:ext>
            </p:extLst>
          </p:nvPr>
        </p:nvGraphicFramePr>
        <p:xfrm>
          <a:off x="819150" y="2494722"/>
          <a:ext cx="10553700" cy="336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9827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D45553-91A4-480A-9577-0E0FC0D91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D240F8A8-FEA1-42C2-B259-27A935127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2A003B-EFB7-4C65-834F-B54DEB142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1741714"/>
            <a:ext cx="3518452" cy="4117749"/>
          </a:xfrm>
        </p:spPr>
        <p:txBody>
          <a:bodyPr anchor="t">
            <a:normAutofit/>
          </a:bodyPr>
          <a:lstStyle/>
          <a:p>
            <a:r>
              <a:rPr lang="en-US" dirty="0"/>
              <a:t>Promote a safe program environment: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185BD2E-2DCF-4F16-814C-5EA4E57764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398823"/>
              </p:ext>
            </p:extLst>
          </p:nvPr>
        </p:nvGraphicFramePr>
        <p:xfrm>
          <a:off x="5466523" y="1172818"/>
          <a:ext cx="5906328" cy="4686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5561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1856</Words>
  <Application>Microsoft Office PowerPoint</Application>
  <PresentationFormat>Widescreen</PresentationFormat>
  <Paragraphs>163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Century Gothic</vt:lpstr>
      <vt:lpstr>Wingdings 2</vt:lpstr>
      <vt:lpstr>Quotable</vt:lpstr>
      <vt:lpstr>COVID-19 Prevention Guidance for UMN Youth Programs: MDH and CDC as of 6/9/2020</vt:lpstr>
      <vt:lpstr>Topics:</vt:lpstr>
      <vt:lpstr>What is social distancing? </vt:lpstr>
      <vt:lpstr>The term “social distancing” refers to measures being taken to restrict where and when people can gather in order to stop or slow the spread of infectious disease. </vt:lpstr>
      <vt:lpstr>PowerPoint Presentation</vt:lpstr>
      <vt:lpstr>Tip:</vt:lpstr>
      <vt:lpstr>HAVE A PLAN AND PREPARE:</vt:lpstr>
      <vt:lpstr>HAVE A PLAN AND PREPARE:</vt:lpstr>
      <vt:lpstr>Promote a safe program environment:</vt:lpstr>
      <vt:lpstr>Continued…  Promote a safe program environment:</vt:lpstr>
      <vt:lpstr>  Continued…  Promote a safe program environment:</vt:lpstr>
      <vt:lpstr>MAINTAIN SAFE PROGRAMMING SPACES:</vt:lpstr>
      <vt:lpstr>Modify programs where participants are likely to be in very close contact:</vt:lpstr>
      <vt:lpstr>Rearrange desks and common seating spaces to maximize the space between participants:</vt:lpstr>
      <vt:lpstr>Avoid community supplies when possible:</vt:lpstr>
      <vt:lpstr> Consider ways to accommodate the needs of children and families at risk for serious illness from COVID-19:</vt:lpstr>
      <vt:lpstr>PROMOTE CLOTH FACE COVERINGS:</vt:lpstr>
      <vt:lpstr>Follow cloth face covering guidance: </vt:lpstr>
      <vt:lpstr>STRATEGIZE MEAL TIMES:</vt:lpstr>
      <vt:lpstr>Strategize meal times:</vt:lpstr>
      <vt:lpstr>MINIMIZE OPPORTUNITES FOR MIXING GROUPS:</vt:lpstr>
      <vt:lpstr>Stagger arrival and/or dismissal time:</vt:lpstr>
      <vt:lpstr>Continued:</vt:lpstr>
      <vt:lpstr>Continued…</vt:lpstr>
      <vt:lpstr>ENCOURAGE AND REINFORCE SOCIAL NORMS AND HEALTH ETIQUETTE:</vt:lpstr>
      <vt:lpstr>Promote materials and trainings to ensure that staff, volunteers, and participants…</vt:lpstr>
      <vt:lpstr>Ask staff, volunteers, and participants to wash hands upon arriving, before and after eating meals, before and after applying sunscreen, and when entering or leaving indoor spaces </vt:lpstr>
      <vt:lpstr>Tip:</vt:lpstr>
      <vt:lpstr>Promote materials and trainings to ensure that staff, volunteers, and participants…</vt:lpstr>
      <vt:lpstr>Continued:</vt:lpstr>
      <vt:lpstr>Have hand sanitizer and tissues readily available for use by staff, volunteers, and participants</vt:lpstr>
      <vt:lpstr>Ensure the availability of appropriate cleaning supplies (e.g., disinfectant wipes) for cleaning of high touch surfaces</vt:lpstr>
      <vt:lpstr>Additional practices to encourage and reinforce social norms and health etiquette: </vt:lpstr>
      <vt:lpstr>Tip:</vt:lpstr>
      <vt:lpstr>PROMOTE HEALTH CHECKS:</vt:lpstr>
      <vt:lpstr>Promote social distancing and reduce congestion in the designated health space. </vt:lpstr>
      <vt:lpstr>Emphasize the importance of daily health checks</vt:lpstr>
      <vt:lpstr>Screening process for youth (upon arrival if possible)</vt:lpstr>
      <vt:lpstr> Examples of Screening Methods:  </vt:lpstr>
      <vt:lpstr>Example #1:  Reliance on Social Distancing:</vt:lpstr>
      <vt:lpstr>Example #2: Reliance on Barrier/Partition Controls</vt:lpstr>
      <vt:lpstr>Continued Example #2:</vt:lpstr>
      <vt:lpstr>Example #3: Reliance on Personal Protective Equipment</vt:lpstr>
      <vt:lpstr>What if it is not feasible to conduct health screening given the setting?</vt:lpstr>
      <vt:lpstr>PowerPoint Presentation</vt:lpstr>
      <vt:lpstr>Exclusion guidance and isolate symptomatic staff and program participants:</vt:lpstr>
      <vt:lpstr>BE MINDFUL OF TRAVELING:</vt:lpstr>
      <vt:lpstr>Be mindful of traveling:</vt:lpstr>
      <vt:lpstr>PROMOTE A SAFE WORKPLACE FOR STAFF AND VOLUNTEERS:</vt:lpstr>
      <vt:lpstr>Practices:</vt:lpstr>
      <vt:lpstr>Reminders:</vt:lpstr>
      <vt:lpstr>A plan is only as good as the people executing the plan</vt:lpstr>
      <vt:lpstr>Questions or Comments: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Prevention Guidance for UMN Youth Programs: MDH and CDC as of 6/9/2020</dc:title>
  <dc:creator>Danielson Jazmin</dc:creator>
  <cp:lastModifiedBy>Danielson Jazmin</cp:lastModifiedBy>
  <cp:revision>3</cp:revision>
  <dcterms:created xsi:type="dcterms:W3CDTF">2020-06-16T19:27:16Z</dcterms:created>
  <dcterms:modified xsi:type="dcterms:W3CDTF">2020-06-16T21:09:25Z</dcterms:modified>
</cp:coreProperties>
</file>