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6"/>
  </p:notesMasterIdLst>
  <p:sldIdLst>
    <p:sldId id="256" r:id="rId3"/>
    <p:sldId id="257" r:id="rId4"/>
    <p:sldId id="258" r:id="rId5"/>
    <p:sldId id="259" r:id="rId6"/>
    <p:sldId id="260" r:id="rId7"/>
    <p:sldId id="261" r:id="rId8"/>
    <p:sldId id="279" r:id="rId9"/>
    <p:sldId id="275" r:id="rId10"/>
    <p:sldId id="277" r:id="rId11"/>
    <p:sldId id="278"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Lato" panose="020B0604020202020204" charset="0"/>
      <p:regular r:id="rId31"/>
      <p:bold r:id="rId32"/>
      <p:italic r:id="rId33"/>
      <p:boldItalic r:id="rId34"/>
    </p:embeddedFont>
    <p:embeddedFont>
      <p:font typeface="Open Sans" panose="020B0604020202020204" charset="0"/>
      <p:regular r:id="rId35"/>
      <p:bold r:id="rId36"/>
      <p:italic r:id="rId37"/>
      <p:boldItalic r:id="rId38"/>
    </p:embeddedFont>
    <p:embeddedFont>
      <p:font typeface="Rockwell" panose="02060603020205020403"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5fe+D2Zb+zclScgduN2BoCwhfv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hanne Beato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0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5.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8-24T21:25:25.467" idx="1">
    <p:pos x="3225" y="2896"/>
    <p:text>Need more here.</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KJAYGV4"/>
      </p:ext>
    </p:extLst>
  </p:cm>
  <p:cm authorId="0" dt="2020-08-24T21:25:25.467" idx="2">
    <p:pos x="3225" y="2896"/>
    <p:text>+dani0203@umn.edu can you help me with the language here?</p:text>
    <p:extLst>
      <p:ext uri="{C676402C-5697-4E1C-873F-D02D1690AC5C}">
        <p15:threadingInfo xmlns:p15="http://schemas.microsoft.com/office/powerpoint/2012/main" timeZoneBias="0">
          <p15:parentCm authorId="0"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KJBmepk"/>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0-08-24T19:08:19.932" idx="3">
    <p:pos x="0" y="0"/>
    <p:text>Jazmin - Would it be possible to have a subsequent slide or two that talks about how to secure your Google Meet  event? or your Microsoft Teams Meeting?</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KHRI3Ag"/>
      </p:ext>
    </p:extLst>
  </p:cm>
  <p:cm authorId="0" dt="2020-08-24T19:08:19.932" idx="4">
    <p:pos x="0" y="0"/>
    <p:text>Also - what about FaceTime? Or WebEx?</p:text>
    <p:extLst>
      <p:ext uri="{C676402C-5697-4E1C-873F-D02D1690AC5C}">
        <p15:threadingInfo xmlns:p15="http://schemas.microsoft.com/office/powerpoint/2012/main" timeZoneBias="0">
          <p15:parentCm authorId="0" idx="3"/>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KHRI3A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6" name="Google Shape;63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3" name="Google Shape;70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4" name="Google Shape;74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0" name="Google Shape;75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6" name="Google Shape;75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2" name="Google Shape;76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8" name="Google Shape;76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1" name="Google Shape;8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5" name="Google Shape;53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927148d0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927148d0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0" name="Google Shape;6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6" name="Google Shape;60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grpSp>
        <p:nvGrpSpPr>
          <p:cNvPr id="12" name="Google Shape;12;p26"/>
          <p:cNvGrpSpPr/>
          <p:nvPr/>
        </p:nvGrpSpPr>
        <p:grpSpPr>
          <a:xfrm>
            <a:off x="-329674" y="-59376"/>
            <a:ext cx="12515851" cy="6923798"/>
            <a:chOff x="-329674" y="-51881"/>
            <a:chExt cx="12515851" cy="6923798"/>
          </a:xfrm>
        </p:grpSpPr>
        <p:sp>
          <p:nvSpPr>
            <p:cNvPr id="13" name="Google Shape;13;p26"/>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6"/>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6"/>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6"/>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6"/>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6"/>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6"/>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6"/>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6"/>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6"/>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6"/>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6"/>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6"/>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6"/>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6"/>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6"/>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6"/>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6"/>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6"/>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6"/>
          <p:cNvGrpSpPr/>
          <p:nvPr/>
        </p:nvGrpSpPr>
        <p:grpSpPr>
          <a:xfrm>
            <a:off x="1669293" y="1186483"/>
            <a:ext cx="8848345" cy="4477933"/>
            <a:chOff x="1669293" y="1186483"/>
            <a:chExt cx="8848345" cy="4477933"/>
          </a:xfrm>
        </p:grpSpPr>
        <p:sp>
          <p:nvSpPr>
            <p:cNvPr id="33" name="Google Shape;33;p26"/>
            <p:cNvSpPr/>
            <p:nvPr/>
          </p:nvSpPr>
          <p:spPr>
            <a:xfrm>
              <a:off x="1674042" y="1186483"/>
              <a:ext cx="8843596" cy="7161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6"/>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6"/>
            <p:cNvSpPr/>
            <p:nvPr/>
          </p:nvSpPr>
          <p:spPr>
            <a:xfrm>
              <a:off x="1669293" y="1991156"/>
              <a:ext cx="8845667" cy="33221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6"/>
          <p:cNvSpPr txBox="1">
            <a:spLocks noGrp="1"/>
          </p:cNvSpPr>
          <p:nvPr>
            <p:ph type="ctrTitle"/>
          </p:nvPr>
        </p:nvSpPr>
        <p:spPr>
          <a:xfrm>
            <a:off x="1759236" y="2075504"/>
            <a:ext cx="8679915" cy="1748729"/>
          </a:xfrm>
          <a:prstGeom prst="rect">
            <a:avLst/>
          </a:prstGeom>
          <a:noFill/>
          <a:ln>
            <a:noFill/>
          </a:ln>
        </p:spPr>
        <p:txBody>
          <a:bodyPr spcFirstLastPara="1" wrap="square" lIns="228600" tIns="228600" rIns="228600" bIns="0" anchor="b" anchorCtr="0">
            <a:normAutofit/>
          </a:bodyPr>
          <a:lstStyle>
            <a:lvl1pPr lvl="0" algn="ctr">
              <a:lnSpc>
                <a:spcPct val="80000"/>
              </a:lnSpc>
              <a:spcBef>
                <a:spcPts val="0"/>
              </a:spcBef>
              <a:spcAft>
                <a:spcPts val="0"/>
              </a:spcAft>
              <a:buClr>
                <a:srgbClr val="FFFEFF"/>
              </a:buClr>
              <a:buSzPts val="5400"/>
              <a:buFont typeface="Calibri"/>
              <a:buNone/>
              <a:defRPr sz="54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6"/>
          <p:cNvSpPr txBox="1">
            <a:spLocks noGrp="1"/>
          </p:cNvSpPr>
          <p:nvPr>
            <p:ph type="subTitle" idx="1"/>
          </p:nvPr>
        </p:nvSpPr>
        <p:spPr>
          <a:xfrm>
            <a:off x="1759237" y="3906266"/>
            <a:ext cx="8673427" cy="1322587"/>
          </a:xfrm>
          <a:prstGeom prst="rect">
            <a:avLst/>
          </a:prstGeom>
          <a:noFill/>
          <a:ln>
            <a:noFill/>
          </a:ln>
        </p:spPr>
        <p:txBody>
          <a:bodyPr spcFirstLastPara="1" wrap="square" lIns="91425" tIns="0" rIns="91425" bIns="45700" anchor="t" anchorCtr="0">
            <a:normAutofit/>
          </a:bodyPr>
          <a:lstStyle>
            <a:lvl1pPr lvl="0" algn="ctr">
              <a:lnSpc>
                <a:spcPct val="100000"/>
              </a:lnSpc>
              <a:spcBef>
                <a:spcPts val="1000"/>
              </a:spcBef>
              <a:spcAft>
                <a:spcPts val="0"/>
              </a:spcAft>
              <a:buSzPts val="1980"/>
              <a:buNone/>
              <a:defRPr sz="1800" b="0">
                <a:solidFill>
                  <a:srgbClr val="FFFEFF"/>
                </a:solidFill>
              </a:defRPr>
            </a:lvl1pPr>
            <a:lvl2pPr lvl="1" algn="ctr">
              <a:lnSpc>
                <a:spcPct val="120000"/>
              </a:lnSpc>
              <a:spcBef>
                <a:spcPts val="500"/>
              </a:spcBef>
              <a:spcAft>
                <a:spcPts val="0"/>
              </a:spcAft>
              <a:buSzPts val="1980"/>
              <a:buNone/>
              <a:defRPr sz="1800"/>
            </a:lvl2pPr>
            <a:lvl3pPr lvl="2" algn="ctr">
              <a:lnSpc>
                <a:spcPct val="120000"/>
              </a:lnSpc>
              <a:spcBef>
                <a:spcPts val="500"/>
              </a:spcBef>
              <a:spcAft>
                <a:spcPts val="0"/>
              </a:spcAft>
              <a:buSzPts val="1980"/>
              <a:buNone/>
              <a:defRPr sz="1800"/>
            </a:lvl3pPr>
            <a:lvl4pPr lvl="3" algn="ctr">
              <a:lnSpc>
                <a:spcPct val="120000"/>
              </a:lnSpc>
              <a:spcBef>
                <a:spcPts val="500"/>
              </a:spcBef>
              <a:spcAft>
                <a:spcPts val="0"/>
              </a:spcAft>
              <a:buSzPts val="1760"/>
              <a:buNone/>
              <a:defRPr sz="1600"/>
            </a:lvl4pPr>
            <a:lvl5pPr lvl="4" algn="ctr">
              <a:lnSpc>
                <a:spcPct val="120000"/>
              </a:lnSpc>
              <a:spcBef>
                <a:spcPts val="500"/>
              </a:spcBef>
              <a:spcAft>
                <a:spcPts val="0"/>
              </a:spcAft>
              <a:buSzPts val="1760"/>
              <a:buNone/>
              <a:defRPr sz="1600"/>
            </a:lvl5pPr>
            <a:lvl6pPr lvl="5" algn="ctr">
              <a:lnSpc>
                <a:spcPct val="120000"/>
              </a:lnSpc>
              <a:spcBef>
                <a:spcPts val="500"/>
              </a:spcBef>
              <a:spcAft>
                <a:spcPts val="0"/>
              </a:spcAft>
              <a:buSzPts val="1760"/>
              <a:buNone/>
              <a:defRPr sz="1600"/>
            </a:lvl6pPr>
            <a:lvl7pPr lvl="6" algn="ctr">
              <a:lnSpc>
                <a:spcPct val="120000"/>
              </a:lnSpc>
              <a:spcBef>
                <a:spcPts val="500"/>
              </a:spcBef>
              <a:spcAft>
                <a:spcPts val="0"/>
              </a:spcAft>
              <a:buSzPts val="1760"/>
              <a:buNone/>
              <a:defRPr sz="1600"/>
            </a:lvl7pPr>
            <a:lvl8pPr lvl="7" algn="ctr">
              <a:lnSpc>
                <a:spcPct val="120000"/>
              </a:lnSpc>
              <a:spcBef>
                <a:spcPts val="500"/>
              </a:spcBef>
              <a:spcAft>
                <a:spcPts val="0"/>
              </a:spcAft>
              <a:buSzPts val="1760"/>
              <a:buNone/>
              <a:defRPr sz="1600"/>
            </a:lvl8pPr>
            <a:lvl9pPr lvl="8" algn="ctr">
              <a:lnSpc>
                <a:spcPct val="120000"/>
              </a:lnSpc>
              <a:spcBef>
                <a:spcPts val="500"/>
              </a:spcBef>
              <a:spcAft>
                <a:spcPts val="0"/>
              </a:spcAft>
              <a:buSzPts val="1760"/>
              <a:buNone/>
              <a:defRPr sz="1600"/>
            </a:lvl9pPr>
          </a:lstStyle>
          <a:p>
            <a:endParaRPr/>
          </a:p>
        </p:txBody>
      </p:sp>
      <p:sp>
        <p:nvSpPr>
          <p:cNvPr id="38" name="Google Shape;38;p26"/>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0"/>
        <p:cNvGrpSpPr/>
        <p:nvPr/>
      </p:nvGrpSpPr>
      <p:grpSpPr>
        <a:xfrm>
          <a:off x="0" y="0"/>
          <a:ext cx="0" cy="0"/>
          <a:chOff x="0" y="0"/>
          <a:chExt cx="0" cy="0"/>
        </a:xfrm>
      </p:grpSpPr>
      <p:grpSp>
        <p:nvGrpSpPr>
          <p:cNvPr id="341" name="Google Shape;341;p29"/>
          <p:cNvGrpSpPr/>
          <p:nvPr/>
        </p:nvGrpSpPr>
        <p:grpSpPr>
          <a:xfrm>
            <a:off x="-417513" y="0"/>
            <a:ext cx="12584114" cy="6853238"/>
            <a:chOff x="-417513" y="0"/>
            <a:chExt cx="12584114" cy="6853238"/>
          </a:xfrm>
        </p:grpSpPr>
        <p:sp>
          <p:nvSpPr>
            <p:cNvPr id="342" name="Google Shape;342;p29"/>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9"/>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9"/>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9"/>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9"/>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9"/>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9"/>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9"/>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9"/>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9"/>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9"/>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9"/>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9"/>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9"/>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9"/>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9"/>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lt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9"/>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lt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9"/>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29"/>
          <p:cNvGrpSpPr/>
          <p:nvPr/>
        </p:nvGrpSpPr>
        <p:grpSpPr>
          <a:xfrm>
            <a:off x="800144" y="1699589"/>
            <a:ext cx="3674476" cy="3470421"/>
            <a:chOff x="697883" y="1816768"/>
            <a:chExt cx="3674476" cy="3470421"/>
          </a:xfrm>
        </p:grpSpPr>
        <p:sp>
          <p:nvSpPr>
            <p:cNvPr id="364" name="Google Shape;364;p29"/>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9"/>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9"/>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 name="Google Shape;367;p29"/>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8" name="Google Shape;368;p29"/>
          <p:cNvSpPr txBox="1">
            <a:spLocks noGrp="1"/>
          </p:cNvSpPr>
          <p:nvPr>
            <p:ph type="body" idx="1"/>
          </p:nvPr>
        </p:nvSpPr>
        <p:spPr>
          <a:xfrm>
            <a:off x="5118447" y="803186"/>
            <a:ext cx="6281873" cy="5248622"/>
          </a:xfrm>
          <a:prstGeom prst="rect">
            <a:avLst/>
          </a:prstGeom>
          <a:noFill/>
          <a:ln>
            <a:noFill/>
          </a:ln>
        </p:spPr>
        <p:txBody>
          <a:bodyPr spcFirstLastPara="1" wrap="square" lIns="91425" tIns="45700" rIns="91425" bIns="45700" anchor="ctr"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369" name="Google Shape;369;p29"/>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29"/>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29"/>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grpSp>
        <p:nvGrpSpPr>
          <p:cNvPr id="42" name="Google Shape;42;p30"/>
          <p:cNvGrpSpPr/>
          <p:nvPr/>
        </p:nvGrpSpPr>
        <p:grpSpPr>
          <a:xfrm>
            <a:off x="-417513" y="0"/>
            <a:ext cx="12584114" cy="6853238"/>
            <a:chOff x="-417513" y="0"/>
            <a:chExt cx="12584114" cy="6853238"/>
          </a:xfrm>
        </p:grpSpPr>
        <p:sp>
          <p:nvSpPr>
            <p:cNvPr id="43" name="Google Shape;43;p30"/>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0"/>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0"/>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0"/>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0"/>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0"/>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0"/>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0"/>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0"/>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0"/>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0"/>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0"/>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0"/>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0"/>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0"/>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0"/>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0"/>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0"/>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0"/>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0"/>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0"/>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30"/>
          <p:cNvGrpSpPr/>
          <p:nvPr/>
        </p:nvGrpSpPr>
        <p:grpSpPr>
          <a:xfrm>
            <a:off x="800144" y="1699589"/>
            <a:ext cx="3674476" cy="3470421"/>
            <a:chOff x="697883" y="1816768"/>
            <a:chExt cx="3674476" cy="3470421"/>
          </a:xfrm>
        </p:grpSpPr>
        <p:sp>
          <p:nvSpPr>
            <p:cNvPr id="65" name="Google Shape;65;p30"/>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0"/>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0"/>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30"/>
          <p:cNvSpPr txBox="1">
            <a:spLocks noGrp="1"/>
          </p:cNvSpPr>
          <p:nvPr>
            <p:ph type="title"/>
          </p:nvPr>
        </p:nvSpPr>
        <p:spPr>
          <a:xfrm>
            <a:off x="889000" y="2339669"/>
            <a:ext cx="3500828" cy="2470065"/>
          </a:xfrm>
          <a:prstGeom prst="rect">
            <a:avLst/>
          </a:prstGeom>
          <a:noFill/>
          <a:ln>
            <a:noFill/>
          </a:ln>
        </p:spPr>
        <p:txBody>
          <a:bodyPr spcFirstLastPara="1" wrap="square" lIns="91425" tIns="91425" rIns="91425" bIns="91425"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0"/>
          <p:cNvSpPr txBox="1">
            <a:spLocks noGrp="1"/>
          </p:cNvSpPr>
          <p:nvPr>
            <p:ph type="body" idx="1"/>
          </p:nvPr>
        </p:nvSpPr>
        <p:spPr>
          <a:xfrm>
            <a:off x="5120878" y="803187"/>
            <a:ext cx="6269591" cy="2382651"/>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70" name="Google Shape;70;p30"/>
          <p:cNvSpPr txBox="1">
            <a:spLocks noGrp="1"/>
          </p:cNvSpPr>
          <p:nvPr>
            <p:ph type="body" idx="2"/>
          </p:nvPr>
        </p:nvSpPr>
        <p:spPr>
          <a:xfrm>
            <a:off x="5118447" y="3672162"/>
            <a:ext cx="6272022" cy="2383586"/>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71" name="Google Shape;71;p30"/>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grpSp>
        <p:nvGrpSpPr>
          <p:cNvPr id="75" name="Google Shape;75;p28"/>
          <p:cNvGrpSpPr/>
          <p:nvPr/>
        </p:nvGrpSpPr>
        <p:grpSpPr>
          <a:xfrm>
            <a:off x="-417513" y="0"/>
            <a:ext cx="12584114" cy="6853238"/>
            <a:chOff x="-417513" y="0"/>
            <a:chExt cx="12584114" cy="6853238"/>
          </a:xfrm>
        </p:grpSpPr>
        <p:sp>
          <p:nvSpPr>
            <p:cNvPr id="76" name="Google Shape;76;p28"/>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8"/>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8"/>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8"/>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8"/>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8"/>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8"/>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8"/>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8"/>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8"/>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8"/>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8"/>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8"/>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8"/>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8"/>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8"/>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8"/>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8"/>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8"/>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8"/>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8"/>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28"/>
          <p:cNvGrpSpPr/>
          <p:nvPr/>
        </p:nvGrpSpPr>
        <p:grpSpPr>
          <a:xfrm>
            <a:off x="800144" y="1699589"/>
            <a:ext cx="3674476" cy="3470421"/>
            <a:chOff x="697883" y="1816768"/>
            <a:chExt cx="3674476" cy="3470421"/>
          </a:xfrm>
        </p:grpSpPr>
        <p:sp>
          <p:nvSpPr>
            <p:cNvPr id="98" name="Google Shape;98;p28"/>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8"/>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8"/>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28"/>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8"/>
          <p:cNvSpPr txBox="1">
            <a:spLocks noGrp="1"/>
          </p:cNvSpPr>
          <p:nvPr>
            <p:ph type="body" idx="1"/>
          </p:nvPr>
        </p:nvSpPr>
        <p:spPr>
          <a:xfrm>
            <a:off x="5118447" y="803186"/>
            <a:ext cx="6281873" cy="5248622"/>
          </a:xfrm>
          <a:prstGeom prst="rect">
            <a:avLst/>
          </a:prstGeom>
          <a:noFill/>
          <a:ln>
            <a:noFill/>
          </a:ln>
        </p:spPr>
        <p:txBody>
          <a:bodyPr spcFirstLastPara="1" wrap="square" lIns="91425" tIns="45700" rIns="91425" bIns="45700" anchor="ctr"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103" name="Google Shape;103;p28"/>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8"/>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8"/>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grpSp>
        <p:nvGrpSpPr>
          <p:cNvPr id="138" name="Google Shape;138;p32"/>
          <p:cNvGrpSpPr/>
          <p:nvPr/>
        </p:nvGrpSpPr>
        <p:grpSpPr>
          <a:xfrm>
            <a:off x="-329674" y="-59376"/>
            <a:ext cx="12515851" cy="6923798"/>
            <a:chOff x="-329674" y="-51881"/>
            <a:chExt cx="12515851" cy="6923798"/>
          </a:xfrm>
        </p:grpSpPr>
        <p:sp>
          <p:nvSpPr>
            <p:cNvPr id="139" name="Google Shape;139;p32"/>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2"/>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2"/>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2"/>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2"/>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2"/>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2"/>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2"/>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2"/>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2"/>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2"/>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2"/>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2"/>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2"/>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2"/>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2"/>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2"/>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2"/>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2"/>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32"/>
          <p:cNvGrpSpPr/>
          <p:nvPr/>
        </p:nvGrpSpPr>
        <p:grpSpPr>
          <a:xfrm>
            <a:off x="3259545" y="1186483"/>
            <a:ext cx="5666145" cy="4477933"/>
            <a:chOff x="3259545" y="1186483"/>
            <a:chExt cx="5666145" cy="4477933"/>
          </a:xfrm>
        </p:grpSpPr>
        <p:sp>
          <p:nvSpPr>
            <p:cNvPr id="159" name="Google Shape;159;p32"/>
            <p:cNvSpPr/>
            <p:nvPr/>
          </p:nvSpPr>
          <p:spPr>
            <a:xfrm>
              <a:off x="3259545" y="1186483"/>
              <a:ext cx="5657881" cy="7161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2"/>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2"/>
            <p:cNvSpPr/>
            <p:nvPr/>
          </p:nvSpPr>
          <p:spPr>
            <a:xfrm>
              <a:off x="3259545" y="1991156"/>
              <a:ext cx="5666145" cy="33221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32"/>
          <p:cNvSpPr txBox="1">
            <a:spLocks noGrp="1"/>
          </p:cNvSpPr>
          <p:nvPr>
            <p:ph type="title"/>
          </p:nvPr>
        </p:nvSpPr>
        <p:spPr>
          <a:xfrm>
            <a:off x="3344216" y="2074730"/>
            <a:ext cx="5490224" cy="1689390"/>
          </a:xfrm>
          <a:prstGeom prst="rect">
            <a:avLst/>
          </a:prstGeom>
          <a:noFill/>
          <a:ln>
            <a:noFill/>
          </a:ln>
        </p:spPr>
        <p:txBody>
          <a:bodyPr spcFirstLastPara="1" wrap="square" lIns="228600" tIns="228600" rIns="228600" bIns="0" anchor="b" anchorCtr="0">
            <a:normAutofit/>
          </a:bodyPr>
          <a:lstStyle>
            <a:lvl1pPr lvl="0" algn="ctr">
              <a:lnSpc>
                <a:spcPct val="85000"/>
              </a:lnSpc>
              <a:spcBef>
                <a:spcPts val="0"/>
              </a:spcBef>
              <a:spcAft>
                <a:spcPts val="0"/>
              </a:spcAft>
              <a:buClr>
                <a:srgbClr val="FFFEFF"/>
              </a:buClr>
              <a:buSzPts val="4400"/>
              <a:buFont typeface="Calibri"/>
              <a:buNone/>
              <a:defRPr sz="44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32"/>
          <p:cNvSpPr txBox="1">
            <a:spLocks noGrp="1"/>
          </p:cNvSpPr>
          <p:nvPr>
            <p:ph type="body" idx="1"/>
          </p:nvPr>
        </p:nvSpPr>
        <p:spPr>
          <a:xfrm>
            <a:off x="3344215" y="3846851"/>
            <a:ext cx="5490223" cy="1383770"/>
          </a:xfrm>
          <a:prstGeom prst="rect">
            <a:avLst/>
          </a:prstGeom>
          <a:noFill/>
          <a:ln>
            <a:noFill/>
          </a:ln>
        </p:spPr>
        <p:txBody>
          <a:bodyPr spcFirstLastPara="1" wrap="square" lIns="91425" tIns="0" rIns="91425" bIns="45700" anchor="t" anchorCtr="0">
            <a:normAutofit/>
          </a:bodyPr>
          <a:lstStyle>
            <a:lvl1pPr marL="457200" lvl="0" indent="-228600" algn="ctr">
              <a:lnSpc>
                <a:spcPct val="120000"/>
              </a:lnSpc>
              <a:spcBef>
                <a:spcPts val="1000"/>
              </a:spcBef>
              <a:spcAft>
                <a:spcPts val="0"/>
              </a:spcAft>
              <a:buSzPts val="1980"/>
              <a:buNone/>
              <a:defRPr sz="1800">
                <a:solidFill>
                  <a:srgbClr val="FFFEFF"/>
                </a:solidFill>
              </a:defRPr>
            </a:lvl1pPr>
            <a:lvl2pPr marL="914400" lvl="1" indent="-228600" algn="l">
              <a:lnSpc>
                <a:spcPct val="120000"/>
              </a:lnSpc>
              <a:spcBef>
                <a:spcPts val="500"/>
              </a:spcBef>
              <a:spcAft>
                <a:spcPts val="0"/>
              </a:spcAft>
              <a:buSzPts val="1980"/>
              <a:buNone/>
              <a:defRPr sz="1800">
                <a:solidFill>
                  <a:srgbClr val="888888"/>
                </a:solidFill>
              </a:defRPr>
            </a:lvl2pPr>
            <a:lvl3pPr marL="1371600" lvl="2" indent="-228600" algn="l">
              <a:lnSpc>
                <a:spcPct val="120000"/>
              </a:lnSpc>
              <a:spcBef>
                <a:spcPts val="500"/>
              </a:spcBef>
              <a:spcAft>
                <a:spcPts val="0"/>
              </a:spcAft>
              <a:buSzPts val="1980"/>
              <a:buNone/>
              <a:defRPr sz="1800">
                <a:solidFill>
                  <a:srgbClr val="888888"/>
                </a:solidFill>
              </a:defRPr>
            </a:lvl3pPr>
            <a:lvl4pPr marL="1828800" lvl="3" indent="-228600" algn="l">
              <a:lnSpc>
                <a:spcPct val="120000"/>
              </a:lnSpc>
              <a:spcBef>
                <a:spcPts val="500"/>
              </a:spcBef>
              <a:spcAft>
                <a:spcPts val="0"/>
              </a:spcAft>
              <a:buSzPts val="1760"/>
              <a:buNone/>
              <a:defRPr sz="1600">
                <a:solidFill>
                  <a:srgbClr val="888888"/>
                </a:solidFill>
              </a:defRPr>
            </a:lvl4pPr>
            <a:lvl5pPr marL="2286000" lvl="4" indent="-228600" algn="l">
              <a:lnSpc>
                <a:spcPct val="120000"/>
              </a:lnSpc>
              <a:spcBef>
                <a:spcPts val="500"/>
              </a:spcBef>
              <a:spcAft>
                <a:spcPts val="0"/>
              </a:spcAft>
              <a:buSzPts val="1760"/>
              <a:buNone/>
              <a:defRPr sz="1600">
                <a:solidFill>
                  <a:srgbClr val="888888"/>
                </a:solidFill>
              </a:defRPr>
            </a:lvl5pPr>
            <a:lvl6pPr marL="2743200" lvl="5" indent="-228600" algn="l">
              <a:lnSpc>
                <a:spcPct val="120000"/>
              </a:lnSpc>
              <a:spcBef>
                <a:spcPts val="500"/>
              </a:spcBef>
              <a:spcAft>
                <a:spcPts val="0"/>
              </a:spcAft>
              <a:buSzPts val="1760"/>
              <a:buNone/>
              <a:defRPr sz="1600">
                <a:solidFill>
                  <a:srgbClr val="888888"/>
                </a:solidFill>
              </a:defRPr>
            </a:lvl6pPr>
            <a:lvl7pPr marL="3200400" lvl="6" indent="-228600" algn="l">
              <a:lnSpc>
                <a:spcPct val="120000"/>
              </a:lnSpc>
              <a:spcBef>
                <a:spcPts val="500"/>
              </a:spcBef>
              <a:spcAft>
                <a:spcPts val="0"/>
              </a:spcAft>
              <a:buSzPts val="1760"/>
              <a:buNone/>
              <a:defRPr sz="1600">
                <a:solidFill>
                  <a:srgbClr val="888888"/>
                </a:solidFill>
              </a:defRPr>
            </a:lvl7pPr>
            <a:lvl8pPr marL="3657600" lvl="7" indent="-228600" algn="l">
              <a:lnSpc>
                <a:spcPct val="120000"/>
              </a:lnSpc>
              <a:spcBef>
                <a:spcPts val="500"/>
              </a:spcBef>
              <a:spcAft>
                <a:spcPts val="0"/>
              </a:spcAft>
              <a:buSzPts val="1760"/>
              <a:buNone/>
              <a:defRPr sz="1600">
                <a:solidFill>
                  <a:srgbClr val="888888"/>
                </a:solidFill>
              </a:defRPr>
            </a:lvl8pPr>
            <a:lvl9pPr marL="4114800" lvl="8" indent="-228600" algn="l">
              <a:lnSpc>
                <a:spcPct val="120000"/>
              </a:lnSpc>
              <a:spcBef>
                <a:spcPts val="500"/>
              </a:spcBef>
              <a:spcAft>
                <a:spcPts val="0"/>
              </a:spcAft>
              <a:buSzPts val="1760"/>
              <a:buNone/>
              <a:defRPr sz="1600">
                <a:solidFill>
                  <a:srgbClr val="888888"/>
                </a:solidFill>
              </a:defRPr>
            </a:lvl9pPr>
          </a:lstStyle>
          <a:p>
            <a:endParaRPr/>
          </a:p>
        </p:txBody>
      </p:sp>
      <p:sp>
        <p:nvSpPr>
          <p:cNvPr id="164" name="Google Shape;164;p32"/>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2"/>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2"/>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7"/>
        <p:cNvGrpSpPr/>
        <p:nvPr/>
      </p:nvGrpSpPr>
      <p:grpSpPr>
        <a:xfrm>
          <a:off x="0" y="0"/>
          <a:ext cx="0" cy="0"/>
          <a:chOff x="0" y="0"/>
          <a:chExt cx="0" cy="0"/>
        </a:xfrm>
      </p:grpSpPr>
      <p:grpSp>
        <p:nvGrpSpPr>
          <p:cNvPr id="168" name="Google Shape;168;p33"/>
          <p:cNvGrpSpPr/>
          <p:nvPr/>
        </p:nvGrpSpPr>
        <p:grpSpPr>
          <a:xfrm>
            <a:off x="-417513" y="0"/>
            <a:ext cx="12584114" cy="6853238"/>
            <a:chOff x="-417513" y="0"/>
            <a:chExt cx="12584114" cy="6853238"/>
          </a:xfrm>
        </p:grpSpPr>
        <p:sp>
          <p:nvSpPr>
            <p:cNvPr id="169" name="Google Shape;169;p33"/>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3"/>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3"/>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3"/>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3"/>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3"/>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3"/>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3"/>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3"/>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3"/>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3"/>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3"/>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3"/>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3"/>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3"/>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3"/>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3"/>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3"/>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3"/>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3"/>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33"/>
          <p:cNvGrpSpPr/>
          <p:nvPr/>
        </p:nvGrpSpPr>
        <p:grpSpPr>
          <a:xfrm>
            <a:off x="800144" y="1699589"/>
            <a:ext cx="3674476" cy="3470421"/>
            <a:chOff x="697883" y="1816768"/>
            <a:chExt cx="3674476" cy="3470421"/>
          </a:xfrm>
        </p:grpSpPr>
        <p:sp>
          <p:nvSpPr>
            <p:cNvPr id="191" name="Google Shape;191;p33"/>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3"/>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33"/>
          <p:cNvSpPr txBox="1">
            <a:spLocks noGrp="1"/>
          </p:cNvSpPr>
          <p:nvPr>
            <p:ph type="title"/>
          </p:nvPr>
        </p:nvSpPr>
        <p:spPr>
          <a:xfrm>
            <a:off x="889001" y="2363915"/>
            <a:ext cx="3500828" cy="2460497"/>
          </a:xfrm>
          <a:prstGeom prst="rect">
            <a:avLst/>
          </a:prstGeom>
          <a:noFill/>
          <a:ln>
            <a:noFill/>
          </a:ln>
        </p:spPr>
        <p:txBody>
          <a:bodyPr spcFirstLastPara="1" wrap="square" lIns="91425" tIns="91425" rIns="91425" bIns="91425"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33"/>
          <p:cNvSpPr txBox="1">
            <a:spLocks noGrp="1"/>
          </p:cNvSpPr>
          <p:nvPr>
            <p:ph type="body" idx="1"/>
          </p:nvPr>
        </p:nvSpPr>
        <p:spPr>
          <a:xfrm>
            <a:off x="5125137" y="803185"/>
            <a:ext cx="6265088" cy="6858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420"/>
              <a:buNone/>
              <a:defRPr sz="2200" b="0" cap="none">
                <a:solidFill>
                  <a:schemeClr val="accent1"/>
                </a:solidFill>
              </a:defRPr>
            </a:lvl1pPr>
            <a:lvl2pPr marL="914400" lvl="1" indent="-228600" algn="l">
              <a:lnSpc>
                <a:spcPct val="120000"/>
              </a:lnSpc>
              <a:spcBef>
                <a:spcPts val="500"/>
              </a:spcBef>
              <a:spcAft>
                <a:spcPts val="0"/>
              </a:spcAft>
              <a:buSzPts val="2200"/>
              <a:buNone/>
              <a:defRPr sz="2000" b="1"/>
            </a:lvl2pPr>
            <a:lvl3pPr marL="1371600" lvl="2" indent="-228600" algn="l">
              <a:lnSpc>
                <a:spcPct val="120000"/>
              </a:lnSpc>
              <a:spcBef>
                <a:spcPts val="500"/>
              </a:spcBef>
              <a:spcAft>
                <a:spcPts val="0"/>
              </a:spcAft>
              <a:buSzPts val="1980"/>
              <a:buNone/>
              <a:defRPr sz="1800" b="1"/>
            </a:lvl3pPr>
            <a:lvl4pPr marL="1828800" lvl="3" indent="-228600" algn="l">
              <a:lnSpc>
                <a:spcPct val="120000"/>
              </a:lnSpc>
              <a:spcBef>
                <a:spcPts val="500"/>
              </a:spcBef>
              <a:spcAft>
                <a:spcPts val="0"/>
              </a:spcAft>
              <a:buSzPts val="1760"/>
              <a:buNone/>
              <a:defRPr sz="1600" b="1"/>
            </a:lvl4pPr>
            <a:lvl5pPr marL="2286000" lvl="4" indent="-228600" algn="l">
              <a:lnSpc>
                <a:spcPct val="120000"/>
              </a:lnSpc>
              <a:spcBef>
                <a:spcPts val="500"/>
              </a:spcBef>
              <a:spcAft>
                <a:spcPts val="0"/>
              </a:spcAft>
              <a:buSzPts val="1760"/>
              <a:buNone/>
              <a:defRPr sz="1600" b="1"/>
            </a:lvl5pPr>
            <a:lvl6pPr marL="2743200" lvl="5" indent="-228600" algn="l">
              <a:lnSpc>
                <a:spcPct val="120000"/>
              </a:lnSpc>
              <a:spcBef>
                <a:spcPts val="500"/>
              </a:spcBef>
              <a:spcAft>
                <a:spcPts val="0"/>
              </a:spcAft>
              <a:buSzPts val="1760"/>
              <a:buNone/>
              <a:defRPr sz="1600" b="1"/>
            </a:lvl6pPr>
            <a:lvl7pPr marL="3200400" lvl="6" indent="-228600" algn="l">
              <a:lnSpc>
                <a:spcPct val="120000"/>
              </a:lnSpc>
              <a:spcBef>
                <a:spcPts val="500"/>
              </a:spcBef>
              <a:spcAft>
                <a:spcPts val="0"/>
              </a:spcAft>
              <a:buSzPts val="1760"/>
              <a:buNone/>
              <a:defRPr sz="1600" b="1"/>
            </a:lvl7pPr>
            <a:lvl8pPr marL="3657600" lvl="7" indent="-228600" algn="l">
              <a:lnSpc>
                <a:spcPct val="120000"/>
              </a:lnSpc>
              <a:spcBef>
                <a:spcPts val="500"/>
              </a:spcBef>
              <a:spcAft>
                <a:spcPts val="0"/>
              </a:spcAft>
              <a:buSzPts val="1760"/>
              <a:buNone/>
              <a:defRPr sz="1600" b="1"/>
            </a:lvl8pPr>
            <a:lvl9pPr marL="4114800" lvl="8" indent="-228600" algn="l">
              <a:lnSpc>
                <a:spcPct val="120000"/>
              </a:lnSpc>
              <a:spcBef>
                <a:spcPts val="500"/>
              </a:spcBef>
              <a:spcAft>
                <a:spcPts val="0"/>
              </a:spcAft>
              <a:buSzPts val="1760"/>
              <a:buNone/>
              <a:defRPr sz="1600" b="1"/>
            </a:lvl9pPr>
          </a:lstStyle>
          <a:p>
            <a:endParaRPr/>
          </a:p>
        </p:txBody>
      </p:sp>
      <p:sp>
        <p:nvSpPr>
          <p:cNvPr id="196" name="Google Shape;196;p33"/>
          <p:cNvSpPr txBox="1">
            <a:spLocks noGrp="1"/>
          </p:cNvSpPr>
          <p:nvPr>
            <p:ph type="body" idx="2"/>
          </p:nvPr>
        </p:nvSpPr>
        <p:spPr>
          <a:xfrm>
            <a:off x="5125305" y="1488985"/>
            <a:ext cx="6264350" cy="1696853"/>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197" name="Google Shape;197;p33"/>
          <p:cNvSpPr txBox="1">
            <a:spLocks noGrp="1"/>
          </p:cNvSpPr>
          <p:nvPr>
            <p:ph type="body" idx="3"/>
          </p:nvPr>
        </p:nvSpPr>
        <p:spPr>
          <a:xfrm>
            <a:off x="5118653" y="3665887"/>
            <a:ext cx="6264414" cy="6858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2420"/>
              <a:buNone/>
              <a:defRPr sz="2200" b="0" cap="none">
                <a:solidFill>
                  <a:schemeClr val="accent1"/>
                </a:solidFill>
              </a:defRPr>
            </a:lvl1pPr>
            <a:lvl2pPr marL="914400" lvl="1" indent="-228600" algn="l">
              <a:lnSpc>
                <a:spcPct val="120000"/>
              </a:lnSpc>
              <a:spcBef>
                <a:spcPts val="500"/>
              </a:spcBef>
              <a:spcAft>
                <a:spcPts val="0"/>
              </a:spcAft>
              <a:buSzPts val="2200"/>
              <a:buNone/>
              <a:defRPr sz="2000" b="1"/>
            </a:lvl2pPr>
            <a:lvl3pPr marL="1371600" lvl="2" indent="-228600" algn="l">
              <a:lnSpc>
                <a:spcPct val="120000"/>
              </a:lnSpc>
              <a:spcBef>
                <a:spcPts val="500"/>
              </a:spcBef>
              <a:spcAft>
                <a:spcPts val="0"/>
              </a:spcAft>
              <a:buSzPts val="1980"/>
              <a:buNone/>
              <a:defRPr sz="1800" b="1"/>
            </a:lvl3pPr>
            <a:lvl4pPr marL="1828800" lvl="3" indent="-228600" algn="l">
              <a:lnSpc>
                <a:spcPct val="120000"/>
              </a:lnSpc>
              <a:spcBef>
                <a:spcPts val="500"/>
              </a:spcBef>
              <a:spcAft>
                <a:spcPts val="0"/>
              </a:spcAft>
              <a:buSzPts val="1760"/>
              <a:buNone/>
              <a:defRPr sz="1600" b="1"/>
            </a:lvl4pPr>
            <a:lvl5pPr marL="2286000" lvl="4" indent="-228600" algn="l">
              <a:lnSpc>
                <a:spcPct val="120000"/>
              </a:lnSpc>
              <a:spcBef>
                <a:spcPts val="500"/>
              </a:spcBef>
              <a:spcAft>
                <a:spcPts val="0"/>
              </a:spcAft>
              <a:buSzPts val="1760"/>
              <a:buNone/>
              <a:defRPr sz="1600" b="1"/>
            </a:lvl5pPr>
            <a:lvl6pPr marL="2743200" lvl="5" indent="-228600" algn="l">
              <a:lnSpc>
                <a:spcPct val="120000"/>
              </a:lnSpc>
              <a:spcBef>
                <a:spcPts val="500"/>
              </a:spcBef>
              <a:spcAft>
                <a:spcPts val="0"/>
              </a:spcAft>
              <a:buSzPts val="1760"/>
              <a:buNone/>
              <a:defRPr sz="1600" b="1"/>
            </a:lvl6pPr>
            <a:lvl7pPr marL="3200400" lvl="6" indent="-228600" algn="l">
              <a:lnSpc>
                <a:spcPct val="120000"/>
              </a:lnSpc>
              <a:spcBef>
                <a:spcPts val="500"/>
              </a:spcBef>
              <a:spcAft>
                <a:spcPts val="0"/>
              </a:spcAft>
              <a:buSzPts val="1760"/>
              <a:buNone/>
              <a:defRPr sz="1600" b="1"/>
            </a:lvl7pPr>
            <a:lvl8pPr marL="3657600" lvl="7" indent="-228600" algn="l">
              <a:lnSpc>
                <a:spcPct val="120000"/>
              </a:lnSpc>
              <a:spcBef>
                <a:spcPts val="500"/>
              </a:spcBef>
              <a:spcAft>
                <a:spcPts val="0"/>
              </a:spcAft>
              <a:buSzPts val="1760"/>
              <a:buNone/>
              <a:defRPr sz="1600" b="1"/>
            </a:lvl8pPr>
            <a:lvl9pPr marL="4114800" lvl="8" indent="-228600" algn="l">
              <a:lnSpc>
                <a:spcPct val="120000"/>
              </a:lnSpc>
              <a:spcBef>
                <a:spcPts val="500"/>
              </a:spcBef>
              <a:spcAft>
                <a:spcPts val="0"/>
              </a:spcAft>
              <a:buSzPts val="1760"/>
              <a:buNone/>
              <a:defRPr sz="1600" b="1"/>
            </a:lvl9pPr>
          </a:lstStyle>
          <a:p>
            <a:endParaRPr/>
          </a:p>
        </p:txBody>
      </p:sp>
      <p:sp>
        <p:nvSpPr>
          <p:cNvPr id="198" name="Google Shape;198;p33"/>
          <p:cNvSpPr txBox="1">
            <a:spLocks noGrp="1"/>
          </p:cNvSpPr>
          <p:nvPr>
            <p:ph type="body" idx="4"/>
          </p:nvPr>
        </p:nvSpPr>
        <p:spPr>
          <a:xfrm>
            <a:off x="5118447" y="4351687"/>
            <a:ext cx="6265588" cy="1704060"/>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199" name="Google Shape;199;p33"/>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3"/>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3"/>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6"/>
        <p:cNvGrpSpPr/>
        <p:nvPr/>
      </p:nvGrpSpPr>
      <p:grpSpPr>
        <a:xfrm>
          <a:off x="0" y="0"/>
          <a:ext cx="0" cy="0"/>
          <a:chOff x="0" y="0"/>
          <a:chExt cx="0" cy="0"/>
        </a:xfrm>
      </p:grpSpPr>
      <p:grpSp>
        <p:nvGrpSpPr>
          <p:cNvPr id="207" name="Google Shape;207;p35"/>
          <p:cNvGrpSpPr/>
          <p:nvPr/>
        </p:nvGrpSpPr>
        <p:grpSpPr>
          <a:xfrm>
            <a:off x="-417513" y="0"/>
            <a:ext cx="12584114" cy="6853238"/>
            <a:chOff x="-417513" y="0"/>
            <a:chExt cx="12584114" cy="6853238"/>
          </a:xfrm>
        </p:grpSpPr>
        <p:sp>
          <p:nvSpPr>
            <p:cNvPr id="208" name="Google Shape;208;p35"/>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5"/>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5"/>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5"/>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5"/>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5"/>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5"/>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5"/>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5"/>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5"/>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5"/>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5"/>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5"/>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5"/>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35"/>
          <p:cNvGrpSpPr/>
          <p:nvPr/>
        </p:nvGrpSpPr>
        <p:grpSpPr>
          <a:xfrm>
            <a:off x="800144" y="1699589"/>
            <a:ext cx="3674476" cy="3470421"/>
            <a:chOff x="697883" y="1816768"/>
            <a:chExt cx="3674476" cy="3470421"/>
          </a:xfrm>
        </p:grpSpPr>
        <p:sp>
          <p:nvSpPr>
            <p:cNvPr id="230" name="Google Shape;230;p35"/>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5"/>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35"/>
          <p:cNvSpPr txBox="1">
            <a:spLocks noGrp="1"/>
          </p:cNvSpPr>
          <p:nvPr>
            <p:ph type="title"/>
          </p:nvPr>
        </p:nvSpPr>
        <p:spPr>
          <a:xfrm>
            <a:off x="888631" y="2352026"/>
            <a:ext cx="3501197" cy="1223298"/>
          </a:xfrm>
          <a:prstGeom prst="rect">
            <a:avLst/>
          </a:prstGeom>
          <a:noFill/>
          <a:ln>
            <a:noFill/>
          </a:ln>
        </p:spPr>
        <p:txBody>
          <a:bodyPr spcFirstLastPara="1" wrap="square" lIns="228600" tIns="228600" rIns="228600" bIns="0" anchor="b" anchorCtr="0">
            <a:noAutofit/>
          </a:bodyPr>
          <a:lstStyle>
            <a:lvl1pPr lvl="0" algn="ctr">
              <a:lnSpc>
                <a:spcPct val="85000"/>
              </a:lnSpc>
              <a:spcBef>
                <a:spcPts val="0"/>
              </a:spcBef>
              <a:spcAft>
                <a:spcPts val="0"/>
              </a:spcAft>
              <a:buClr>
                <a:srgbClr val="FFFEFF"/>
              </a:buClr>
              <a:buSzPts val="3200"/>
              <a:buFont typeface="Calibri"/>
              <a:buNone/>
              <a:defRPr sz="32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35"/>
          <p:cNvSpPr txBox="1">
            <a:spLocks noGrp="1"/>
          </p:cNvSpPr>
          <p:nvPr>
            <p:ph type="body" idx="1"/>
          </p:nvPr>
        </p:nvSpPr>
        <p:spPr>
          <a:xfrm>
            <a:off x="5109983" y="802809"/>
            <a:ext cx="6275035" cy="5249940"/>
          </a:xfrm>
          <a:prstGeom prst="rect">
            <a:avLst/>
          </a:prstGeom>
          <a:noFill/>
          <a:ln>
            <a:noFill/>
          </a:ln>
        </p:spPr>
        <p:txBody>
          <a:bodyPr spcFirstLastPara="1" wrap="square" lIns="91425" tIns="45700" rIns="91425" bIns="45700" anchor="ctr"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235" name="Google Shape;235;p35"/>
          <p:cNvSpPr txBox="1">
            <a:spLocks noGrp="1"/>
          </p:cNvSpPr>
          <p:nvPr>
            <p:ph type="body" idx="2"/>
          </p:nvPr>
        </p:nvSpPr>
        <p:spPr>
          <a:xfrm>
            <a:off x="888631" y="3580186"/>
            <a:ext cx="3501197" cy="122116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760"/>
              <a:buNone/>
              <a:defRPr sz="1600">
                <a:solidFill>
                  <a:srgbClr val="FFFEFF"/>
                </a:solidFill>
              </a:defRPr>
            </a:lvl1pPr>
            <a:lvl2pPr marL="914400" lvl="1" indent="-228600" algn="l">
              <a:lnSpc>
                <a:spcPct val="120000"/>
              </a:lnSpc>
              <a:spcBef>
                <a:spcPts val="500"/>
              </a:spcBef>
              <a:spcAft>
                <a:spcPts val="0"/>
              </a:spcAft>
              <a:buSzPts val="1540"/>
              <a:buNone/>
              <a:defRPr sz="1400"/>
            </a:lvl2pPr>
            <a:lvl3pPr marL="1371600" lvl="2" indent="-228600" algn="l">
              <a:lnSpc>
                <a:spcPct val="120000"/>
              </a:lnSpc>
              <a:spcBef>
                <a:spcPts val="500"/>
              </a:spcBef>
              <a:spcAft>
                <a:spcPts val="0"/>
              </a:spcAft>
              <a:buSzPts val="1320"/>
              <a:buNone/>
              <a:defRPr sz="1200"/>
            </a:lvl3pPr>
            <a:lvl4pPr marL="1828800" lvl="3" indent="-228600" algn="l">
              <a:lnSpc>
                <a:spcPct val="120000"/>
              </a:lnSpc>
              <a:spcBef>
                <a:spcPts val="500"/>
              </a:spcBef>
              <a:spcAft>
                <a:spcPts val="0"/>
              </a:spcAft>
              <a:buSzPts val="1100"/>
              <a:buNone/>
              <a:defRPr sz="1000"/>
            </a:lvl4pPr>
            <a:lvl5pPr marL="2286000" lvl="4" indent="-228600" algn="l">
              <a:lnSpc>
                <a:spcPct val="120000"/>
              </a:lnSpc>
              <a:spcBef>
                <a:spcPts val="500"/>
              </a:spcBef>
              <a:spcAft>
                <a:spcPts val="0"/>
              </a:spcAft>
              <a:buSzPts val="1100"/>
              <a:buNone/>
              <a:defRPr sz="1000"/>
            </a:lvl5pPr>
            <a:lvl6pPr marL="2743200" lvl="5" indent="-228600" algn="l">
              <a:lnSpc>
                <a:spcPct val="120000"/>
              </a:lnSpc>
              <a:spcBef>
                <a:spcPts val="500"/>
              </a:spcBef>
              <a:spcAft>
                <a:spcPts val="0"/>
              </a:spcAft>
              <a:buSzPts val="1100"/>
              <a:buNone/>
              <a:defRPr sz="1000"/>
            </a:lvl6pPr>
            <a:lvl7pPr marL="3200400" lvl="6" indent="-228600" algn="l">
              <a:lnSpc>
                <a:spcPct val="120000"/>
              </a:lnSpc>
              <a:spcBef>
                <a:spcPts val="500"/>
              </a:spcBef>
              <a:spcAft>
                <a:spcPts val="0"/>
              </a:spcAft>
              <a:buSzPts val="1100"/>
              <a:buNone/>
              <a:defRPr sz="1000"/>
            </a:lvl7pPr>
            <a:lvl8pPr marL="3657600" lvl="7" indent="-228600" algn="l">
              <a:lnSpc>
                <a:spcPct val="120000"/>
              </a:lnSpc>
              <a:spcBef>
                <a:spcPts val="500"/>
              </a:spcBef>
              <a:spcAft>
                <a:spcPts val="0"/>
              </a:spcAft>
              <a:buSzPts val="1100"/>
              <a:buNone/>
              <a:defRPr sz="1000"/>
            </a:lvl8pPr>
            <a:lvl9pPr marL="4114800" lvl="8" indent="-228600" algn="l">
              <a:lnSpc>
                <a:spcPct val="120000"/>
              </a:lnSpc>
              <a:spcBef>
                <a:spcPts val="500"/>
              </a:spcBef>
              <a:spcAft>
                <a:spcPts val="0"/>
              </a:spcAft>
              <a:buSzPts val="1100"/>
              <a:buNone/>
              <a:defRPr sz="1000"/>
            </a:lvl9pPr>
          </a:lstStyle>
          <a:p>
            <a:endParaRPr/>
          </a:p>
        </p:txBody>
      </p:sp>
      <p:sp>
        <p:nvSpPr>
          <p:cNvPr id="236" name="Google Shape;236;p35"/>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5"/>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35"/>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9"/>
        <p:cNvGrpSpPr/>
        <p:nvPr/>
      </p:nvGrpSpPr>
      <p:grpSpPr>
        <a:xfrm>
          <a:off x="0" y="0"/>
          <a:ext cx="0" cy="0"/>
          <a:chOff x="0" y="0"/>
          <a:chExt cx="0" cy="0"/>
        </a:xfrm>
      </p:grpSpPr>
      <p:grpSp>
        <p:nvGrpSpPr>
          <p:cNvPr id="240" name="Google Shape;240;p36"/>
          <p:cNvGrpSpPr/>
          <p:nvPr/>
        </p:nvGrpSpPr>
        <p:grpSpPr>
          <a:xfrm>
            <a:off x="-329674" y="-59376"/>
            <a:ext cx="12515851" cy="6923798"/>
            <a:chOff x="-329674" y="-51881"/>
            <a:chExt cx="12515851" cy="6923798"/>
          </a:xfrm>
        </p:grpSpPr>
        <p:sp>
          <p:nvSpPr>
            <p:cNvPr id="241" name="Google Shape;241;p36"/>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6"/>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6"/>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6"/>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6"/>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6"/>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6"/>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6"/>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6"/>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6"/>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6"/>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6"/>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6"/>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6"/>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6"/>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6"/>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6"/>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6"/>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6"/>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36"/>
          <p:cNvGrpSpPr/>
          <p:nvPr/>
        </p:nvGrpSpPr>
        <p:grpSpPr>
          <a:xfrm>
            <a:off x="805336" y="1698331"/>
            <a:ext cx="5941540" cy="3470421"/>
            <a:chOff x="805336" y="1698331"/>
            <a:chExt cx="5941540" cy="3470421"/>
          </a:xfrm>
        </p:grpSpPr>
        <p:sp>
          <p:nvSpPr>
            <p:cNvPr id="261" name="Google Shape;261;p36"/>
            <p:cNvSpPr/>
            <p:nvPr/>
          </p:nvSpPr>
          <p:spPr>
            <a:xfrm>
              <a:off x="805336" y="1698331"/>
              <a:ext cx="5941540"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6"/>
            <p:cNvSpPr/>
            <p:nvPr/>
          </p:nvSpPr>
          <p:spPr>
            <a:xfrm rot="10800000">
              <a:off x="3618113" y="4896349"/>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6"/>
            <p:cNvSpPr/>
            <p:nvPr/>
          </p:nvSpPr>
          <p:spPr>
            <a:xfrm>
              <a:off x="805336" y="2274403"/>
              <a:ext cx="5941540"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36"/>
          <p:cNvSpPr>
            <a:spLocks noGrp="1"/>
          </p:cNvSpPr>
          <p:nvPr>
            <p:ph type="pic" idx="2"/>
          </p:nvPr>
        </p:nvSpPr>
        <p:spPr>
          <a:xfrm>
            <a:off x="7543510" y="0"/>
            <a:ext cx="4648490" cy="6858000"/>
          </a:xfrm>
          <a:prstGeom prst="rect">
            <a:avLst/>
          </a:prstGeom>
          <a:solidFill>
            <a:srgbClr val="FEFEFE"/>
          </a:solidFill>
          <a:ln>
            <a:noFill/>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3520"/>
              <a:buFont typeface="Noto Sans Symbols"/>
              <a:buNone/>
              <a:defRPr sz="32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accent1"/>
              </a:buClr>
              <a:buSzPts val="3080"/>
              <a:buFont typeface="Noto Sans Symbols"/>
              <a:buNone/>
              <a:defRPr sz="28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accent1"/>
              </a:buClr>
              <a:buSzPts val="2640"/>
              <a:buFont typeface="Noto Sans Symbols"/>
              <a:buNone/>
              <a:defRPr sz="24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accent1"/>
              </a:buClr>
              <a:buSzPts val="2200"/>
              <a:buFont typeface="Noto Sans Symbols"/>
              <a:buNone/>
              <a:defRPr sz="2000" b="0" i="0" u="none" strike="noStrike" cap="none">
                <a:solidFill>
                  <a:schemeClr val="dk1"/>
                </a:solidFill>
                <a:latin typeface="Rockwell"/>
                <a:ea typeface="Rockwell"/>
                <a:cs typeface="Rockwell"/>
                <a:sym typeface="Rockwell"/>
              </a:defRPr>
            </a:lvl9pPr>
          </a:lstStyle>
          <a:p>
            <a:endParaRPr/>
          </a:p>
        </p:txBody>
      </p:sp>
      <p:sp>
        <p:nvSpPr>
          <p:cNvPr id="265" name="Google Shape;265;p36"/>
          <p:cNvSpPr txBox="1">
            <a:spLocks noGrp="1"/>
          </p:cNvSpPr>
          <p:nvPr>
            <p:ph type="title"/>
          </p:nvPr>
        </p:nvSpPr>
        <p:spPr>
          <a:xfrm>
            <a:off x="885443" y="2360255"/>
            <a:ext cx="5776646" cy="1178032"/>
          </a:xfrm>
          <a:prstGeom prst="rect">
            <a:avLst/>
          </a:prstGeom>
          <a:noFill/>
          <a:ln>
            <a:noFill/>
          </a:ln>
        </p:spPr>
        <p:txBody>
          <a:bodyPr spcFirstLastPara="1" wrap="square" lIns="228600" tIns="228600" rIns="228600" bIns="0" anchor="b" anchorCtr="0">
            <a:normAutofit/>
          </a:bodyPr>
          <a:lstStyle>
            <a:lvl1pPr lvl="0" algn="ctr">
              <a:lnSpc>
                <a:spcPct val="85000"/>
              </a:lnSpc>
              <a:spcBef>
                <a:spcPts val="0"/>
              </a:spcBef>
              <a:spcAft>
                <a:spcPts val="0"/>
              </a:spcAft>
              <a:buClr>
                <a:srgbClr val="FFFEFF"/>
              </a:buClr>
              <a:buSzPts val="3600"/>
              <a:buFont typeface="Calibri"/>
              <a:buNone/>
              <a:defRPr sz="36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36"/>
          <p:cNvSpPr txBox="1">
            <a:spLocks noGrp="1"/>
          </p:cNvSpPr>
          <p:nvPr>
            <p:ph type="body" idx="1"/>
          </p:nvPr>
        </p:nvSpPr>
        <p:spPr>
          <a:xfrm>
            <a:off x="885443" y="3545012"/>
            <a:ext cx="5776646" cy="127419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980"/>
              <a:buNone/>
              <a:defRPr sz="1800">
                <a:solidFill>
                  <a:srgbClr val="FFFEFF"/>
                </a:solidFill>
              </a:defRPr>
            </a:lvl1pPr>
            <a:lvl2pPr marL="914400" lvl="1" indent="-228600" algn="l">
              <a:lnSpc>
                <a:spcPct val="120000"/>
              </a:lnSpc>
              <a:spcBef>
                <a:spcPts val="500"/>
              </a:spcBef>
              <a:spcAft>
                <a:spcPts val="0"/>
              </a:spcAft>
              <a:buSzPts val="1540"/>
              <a:buNone/>
              <a:defRPr sz="1400"/>
            </a:lvl2pPr>
            <a:lvl3pPr marL="1371600" lvl="2" indent="-228600" algn="l">
              <a:lnSpc>
                <a:spcPct val="120000"/>
              </a:lnSpc>
              <a:spcBef>
                <a:spcPts val="500"/>
              </a:spcBef>
              <a:spcAft>
                <a:spcPts val="0"/>
              </a:spcAft>
              <a:buSzPts val="1320"/>
              <a:buNone/>
              <a:defRPr sz="1200"/>
            </a:lvl3pPr>
            <a:lvl4pPr marL="1828800" lvl="3" indent="-228600" algn="l">
              <a:lnSpc>
                <a:spcPct val="120000"/>
              </a:lnSpc>
              <a:spcBef>
                <a:spcPts val="500"/>
              </a:spcBef>
              <a:spcAft>
                <a:spcPts val="0"/>
              </a:spcAft>
              <a:buSzPts val="1100"/>
              <a:buNone/>
              <a:defRPr sz="1000"/>
            </a:lvl4pPr>
            <a:lvl5pPr marL="2286000" lvl="4" indent="-228600" algn="l">
              <a:lnSpc>
                <a:spcPct val="120000"/>
              </a:lnSpc>
              <a:spcBef>
                <a:spcPts val="500"/>
              </a:spcBef>
              <a:spcAft>
                <a:spcPts val="0"/>
              </a:spcAft>
              <a:buSzPts val="1100"/>
              <a:buNone/>
              <a:defRPr sz="1000"/>
            </a:lvl5pPr>
            <a:lvl6pPr marL="2743200" lvl="5" indent="-228600" algn="l">
              <a:lnSpc>
                <a:spcPct val="120000"/>
              </a:lnSpc>
              <a:spcBef>
                <a:spcPts val="500"/>
              </a:spcBef>
              <a:spcAft>
                <a:spcPts val="0"/>
              </a:spcAft>
              <a:buSzPts val="1100"/>
              <a:buNone/>
              <a:defRPr sz="1000"/>
            </a:lvl6pPr>
            <a:lvl7pPr marL="3200400" lvl="6" indent="-228600" algn="l">
              <a:lnSpc>
                <a:spcPct val="120000"/>
              </a:lnSpc>
              <a:spcBef>
                <a:spcPts val="500"/>
              </a:spcBef>
              <a:spcAft>
                <a:spcPts val="0"/>
              </a:spcAft>
              <a:buSzPts val="1100"/>
              <a:buNone/>
              <a:defRPr sz="1000"/>
            </a:lvl7pPr>
            <a:lvl8pPr marL="3657600" lvl="7" indent="-228600" algn="l">
              <a:lnSpc>
                <a:spcPct val="120000"/>
              </a:lnSpc>
              <a:spcBef>
                <a:spcPts val="500"/>
              </a:spcBef>
              <a:spcAft>
                <a:spcPts val="0"/>
              </a:spcAft>
              <a:buSzPts val="1100"/>
              <a:buNone/>
              <a:defRPr sz="1000"/>
            </a:lvl8pPr>
            <a:lvl9pPr marL="4114800" lvl="8" indent="-228600" algn="l">
              <a:lnSpc>
                <a:spcPct val="120000"/>
              </a:lnSpc>
              <a:spcBef>
                <a:spcPts val="500"/>
              </a:spcBef>
              <a:spcAft>
                <a:spcPts val="0"/>
              </a:spcAft>
              <a:buSzPts val="1100"/>
              <a:buNone/>
              <a:defRPr sz="1000"/>
            </a:lvl9pPr>
          </a:lstStyle>
          <a:p>
            <a:endParaRPr/>
          </a:p>
        </p:txBody>
      </p:sp>
      <p:sp>
        <p:nvSpPr>
          <p:cNvPr id="267" name="Google Shape;267;p36"/>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36"/>
          <p:cNvSpPr txBox="1">
            <a:spLocks noGrp="1"/>
          </p:cNvSpPr>
          <p:nvPr>
            <p:ph type="ftr" idx="11"/>
          </p:nvPr>
        </p:nvSpPr>
        <p:spPr>
          <a:xfrm>
            <a:off x="804672" y="6227064"/>
            <a:ext cx="5942203"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36"/>
          <p:cNvSpPr txBox="1">
            <a:spLocks noGrp="1"/>
          </p:cNvSpPr>
          <p:nvPr>
            <p:ph type="sldNum" idx="12"/>
          </p:nvPr>
        </p:nvSpPr>
        <p:spPr>
          <a:xfrm>
            <a:off x="5828377"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0"/>
        <p:cNvGrpSpPr/>
        <p:nvPr/>
      </p:nvGrpSpPr>
      <p:grpSpPr>
        <a:xfrm>
          <a:off x="0" y="0"/>
          <a:ext cx="0" cy="0"/>
          <a:chOff x="0" y="0"/>
          <a:chExt cx="0" cy="0"/>
        </a:xfrm>
      </p:grpSpPr>
      <p:grpSp>
        <p:nvGrpSpPr>
          <p:cNvPr id="271" name="Google Shape;271;p37"/>
          <p:cNvGrpSpPr/>
          <p:nvPr/>
        </p:nvGrpSpPr>
        <p:grpSpPr>
          <a:xfrm>
            <a:off x="-417513" y="0"/>
            <a:ext cx="12584114" cy="6853238"/>
            <a:chOff x="-417513" y="0"/>
            <a:chExt cx="12584114" cy="6853238"/>
          </a:xfrm>
        </p:grpSpPr>
        <p:sp>
          <p:nvSpPr>
            <p:cNvPr id="272" name="Google Shape;272;p37"/>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7"/>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7"/>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7"/>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7"/>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7"/>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7"/>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7"/>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7"/>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7"/>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7"/>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7"/>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7"/>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7"/>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7"/>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7"/>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7"/>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37"/>
          <p:cNvGrpSpPr/>
          <p:nvPr/>
        </p:nvGrpSpPr>
        <p:grpSpPr>
          <a:xfrm>
            <a:off x="800144" y="1699589"/>
            <a:ext cx="3674476" cy="3470421"/>
            <a:chOff x="697883" y="1816768"/>
            <a:chExt cx="3674476" cy="3470421"/>
          </a:xfrm>
        </p:grpSpPr>
        <p:sp>
          <p:nvSpPr>
            <p:cNvPr id="294" name="Google Shape;294;p37"/>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7"/>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7"/>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37"/>
          <p:cNvSpPr txBox="1">
            <a:spLocks noGrp="1"/>
          </p:cNvSpPr>
          <p:nvPr>
            <p:ph type="title"/>
          </p:nvPr>
        </p:nvSpPr>
        <p:spPr>
          <a:xfrm>
            <a:off x="888632" y="2349925"/>
            <a:ext cx="3501196" cy="2456441"/>
          </a:xfrm>
          <a:prstGeom prst="rect">
            <a:avLst/>
          </a:prstGeom>
          <a:noFill/>
          <a:ln>
            <a:noFill/>
          </a:ln>
        </p:spPr>
        <p:txBody>
          <a:bodyPr spcFirstLastPara="1" wrap="square" lIns="228600" tIns="228600" rIns="228600" bIns="228600" anchor="ctr" anchorCtr="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37"/>
          <p:cNvSpPr txBox="1">
            <a:spLocks noGrp="1"/>
          </p:cNvSpPr>
          <p:nvPr>
            <p:ph type="body" idx="1"/>
          </p:nvPr>
        </p:nvSpPr>
        <p:spPr>
          <a:xfrm rot="5400000">
            <a:off x="5618955" y="285746"/>
            <a:ext cx="5257090" cy="6275035"/>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299" name="Google Shape;299;p37"/>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37"/>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37"/>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2"/>
        <p:cNvGrpSpPr/>
        <p:nvPr/>
      </p:nvGrpSpPr>
      <p:grpSpPr>
        <a:xfrm>
          <a:off x="0" y="0"/>
          <a:ext cx="0" cy="0"/>
          <a:chOff x="0" y="0"/>
          <a:chExt cx="0" cy="0"/>
        </a:xfrm>
      </p:grpSpPr>
      <p:grpSp>
        <p:nvGrpSpPr>
          <p:cNvPr id="303" name="Google Shape;303;p38"/>
          <p:cNvGrpSpPr/>
          <p:nvPr/>
        </p:nvGrpSpPr>
        <p:grpSpPr>
          <a:xfrm flipH="1">
            <a:off x="-1" y="0"/>
            <a:ext cx="12584114" cy="6853238"/>
            <a:chOff x="-417513" y="0"/>
            <a:chExt cx="12584114" cy="6853238"/>
          </a:xfrm>
        </p:grpSpPr>
        <p:sp>
          <p:nvSpPr>
            <p:cNvPr id="304" name="Google Shape;304;p38"/>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8"/>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8"/>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8"/>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8"/>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8"/>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8"/>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8"/>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8"/>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8"/>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8"/>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8"/>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8"/>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8"/>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8"/>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8"/>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8"/>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8"/>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38"/>
          <p:cNvGrpSpPr/>
          <p:nvPr/>
        </p:nvGrpSpPr>
        <p:grpSpPr>
          <a:xfrm>
            <a:off x="7718948" y="1699589"/>
            <a:ext cx="3674476" cy="3470421"/>
            <a:chOff x="697883" y="1816768"/>
            <a:chExt cx="3674476" cy="3470421"/>
          </a:xfrm>
        </p:grpSpPr>
        <p:sp>
          <p:nvSpPr>
            <p:cNvPr id="326" name="Google Shape;326;p38"/>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8"/>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8"/>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38"/>
          <p:cNvSpPr txBox="1">
            <a:spLocks noGrp="1"/>
          </p:cNvSpPr>
          <p:nvPr>
            <p:ph type="title"/>
          </p:nvPr>
        </p:nvSpPr>
        <p:spPr>
          <a:xfrm rot="5400000">
            <a:off x="8329814" y="1827548"/>
            <a:ext cx="2456442" cy="3501195"/>
          </a:xfrm>
          <a:prstGeom prst="rect">
            <a:avLst/>
          </a:prstGeom>
          <a:noFill/>
          <a:ln>
            <a:noFill/>
          </a:ln>
        </p:spPr>
        <p:txBody>
          <a:bodyPr spcFirstLastPara="1" wrap="square" lIns="228600" tIns="228600" rIns="228600" bIns="228600" anchor="ctr" anchorCtr="0">
            <a:normAutofit/>
          </a:bodyPr>
          <a:lstStyle>
            <a:lvl1pPr lvl="0" algn="l">
              <a:lnSpc>
                <a:spcPct val="80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38"/>
          <p:cNvSpPr txBox="1">
            <a:spLocks noGrp="1"/>
          </p:cNvSpPr>
          <p:nvPr>
            <p:ph type="body" idx="1"/>
          </p:nvPr>
        </p:nvSpPr>
        <p:spPr>
          <a:xfrm rot="5400000">
            <a:off x="1308406" y="292784"/>
            <a:ext cx="5257303" cy="6268622"/>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331" name="Google Shape;331;p38"/>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38"/>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38"/>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91161" y="2358391"/>
            <a:ext cx="3498667" cy="2456485"/>
          </a:xfrm>
          <a:prstGeom prst="rect">
            <a:avLst/>
          </a:prstGeom>
          <a:noFill/>
          <a:ln>
            <a:noFill/>
          </a:ln>
        </p:spPr>
        <p:txBody>
          <a:bodyPr spcFirstLastPara="1" wrap="square" lIns="228600" tIns="228600" rIns="228600" bIns="228600" anchor="ctr" anchorCtr="0">
            <a:normAutofit/>
          </a:bodyPr>
          <a:lstStyle>
            <a:lvl1pPr marR="0" lvl="0" algn="ctr" rtl="0">
              <a:lnSpc>
                <a:spcPct val="85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5434982" y="794719"/>
            <a:ext cx="5950036" cy="5257090"/>
          </a:xfrm>
          <a:prstGeom prst="rect">
            <a:avLst/>
          </a:prstGeom>
          <a:noFill/>
          <a:ln>
            <a:noFill/>
          </a:ln>
        </p:spPr>
        <p:txBody>
          <a:bodyPr spcFirstLastPara="1" wrap="square" lIns="91425" tIns="45700" rIns="91425" bIns="45700" anchor="t" anchorCtr="0">
            <a:normAutofit/>
          </a:bodyPr>
          <a:lstStyle>
            <a:lvl1pPr marL="457200" marR="0" lvl="0" indent="-354330" algn="l" rtl="0">
              <a:lnSpc>
                <a:spcPct val="120000"/>
              </a:lnSpc>
              <a:spcBef>
                <a:spcPts val="1000"/>
              </a:spcBef>
              <a:spcAft>
                <a:spcPts val="0"/>
              </a:spcAft>
              <a:buClr>
                <a:schemeClr val="accent1"/>
              </a:buClr>
              <a:buSzPts val="1980"/>
              <a:buFont typeface="Noto Sans Symbols"/>
              <a:buChar char="▪"/>
              <a:defRPr sz="1800" b="0" i="0" u="none" strike="noStrike" cap="none">
                <a:solidFill>
                  <a:schemeClr val="dk1"/>
                </a:solidFill>
                <a:latin typeface="Rockwell"/>
                <a:ea typeface="Rockwell"/>
                <a:cs typeface="Rockwell"/>
                <a:sym typeface="Rockwell"/>
              </a:defRPr>
            </a:lvl1pPr>
            <a:lvl2pPr marL="914400" marR="0" lvl="1" indent="-340360" algn="l" rtl="0">
              <a:lnSpc>
                <a:spcPct val="120000"/>
              </a:lnSpc>
              <a:spcBef>
                <a:spcPts val="500"/>
              </a:spcBef>
              <a:spcAft>
                <a:spcPts val="0"/>
              </a:spcAft>
              <a:buClr>
                <a:schemeClr val="accent1"/>
              </a:buClr>
              <a:buSzPts val="1760"/>
              <a:buFont typeface="Noto Sans Symbols"/>
              <a:buChar char="▪"/>
              <a:defRPr sz="1600" b="0" i="0" u="none" strike="noStrike" cap="none">
                <a:solidFill>
                  <a:schemeClr val="dk1"/>
                </a:solidFill>
                <a:latin typeface="Rockwell"/>
                <a:ea typeface="Rockwell"/>
                <a:cs typeface="Rockwell"/>
                <a:sym typeface="Rockwell"/>
              </a:defRPr>
            </a:lvl2pPr>
            <a:lvl3pPr marL="1371600" marR="0" lvl="2" indent="-326389" algn="l" rtl="0">
              <a:lnSpc>
                <a:spcPct val="120000"/>
              </a:lnSpc>
              <a:spcBef>
                <a:spcPts val="500"/>
              </a:spcBef>
              <a:spcAft>
                <a:spcPts val="0"/>
              </a:spcAft>
              <a:buClr>
                <a:schemeClr val="accent1"/>
              </a:buClr>
              <a:buSzPts val="1540"/>
              <a:buFont typeface="Noto Sans Symbols"/>
              <a:buChar char="▪"/>
              <a:defRPr sz="1400" b="0" i="0" u="none" strike="noStrike" cap="none">
                <a:solidFill>
                  <a:schemeClr val="dk1"/>
                </a:solidFill>
                <a:latin typeface="Rockwell"/>
                <a:ea typeface="Rockwell"/>
                <a:cs typeface="Rockwell"/>
                <a:sym typeface="Rockwell"/>
              </a:defRPr>
            </a:lvl3pPr>
            <a:lvl4pPr marL="1828800" marR="0" lvl="3" indent="-312419"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4pPr>
            <a:lvl5pPr marL="2286000" marR="0" lvl="4"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5pPr>
            <a:lvl6pPr marL="2743200" marR="0" lvl="5"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6pPr>
            <a:lvl7pPr marL="3200400" marR="0" lvl="6"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7pPr>
            <a:lvl8pPr marL="3657600" marR="0" lvl="7"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8pPr>
            <a:lvl9pPr marL="4114800" marR="0" lvl="8"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dk1"/>
                </a:solidFill>
                <a:latin typeface="Rockwell"/>
                <a:ea typeface="Rockwell"/>
                <a:cs typeface="Rockwell"/>
                <a:sym typeface="Rockwell"/>
              </a:defRPr>
            </a:lvl9pPr>
          </a:lstStyle>
          <a:p>
            <a:endParaRPr/>
          </a:p>
        </p:txBody>
      </p:sp>
      <p:sp>
        <p:nvSpPr>
          <p:cNvPr id="8" name="Google Shape;8;p25"/>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 name="Google Shape;9;p25"/>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0" name="Google Shape;10;p25"/>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Rockwell"/>
                <a:ea typeface="Rockwell"/>
                <a:cs typeface="Rockwell"/>
                <a:sym typeface="Rockwell"/>
              </a:defRPr>
            </a:lvl1pPr>
            <a:lvl2pPr marL="0" marR="0" lvl="1" indent="0" algn="r" rtl="0">
              <a:spcBef>
                <a:spcPts val="0"/>
              </a:spcBef>
              <a:buNone/>
              <a:defRPr sz="1000" b="0" i="0" u="none" strike="noStrike" cap="none">
                <a:solidFill>
                  <a:srgbClr val="888888"/>
                </a:solidFill>
                <a:latin typeface="Rockwell"/>
                <a:ea typeface="Rockwell"/>
                <a:cs typeface="Rockwell"/>
                <a:sym typeface="Rockwell"/>
              </a:defRPr>
            </a:lvl2pPr>
            <a:lvl3pPr marL="0" marR="0" lvl="2" indent="0" algn="r" rtl="0">
              <a:spcBef>
                <a:spcPts val="0"/>
              </a:spcBef>
              <a:buNone/>
              <a:defRPr sz="1000" b="0" i="0" u="none" strike="noStrike" cap="none">
                <a:solidFill>
                  <a:srgbClr val="888888"/>
                </a:solidFill>
                <a:latin typeface="Rockwell"/>
                <a:ea typeface="Rockwell"/>
                <a:cs typeface="Rockwell"/>
                <a:sym typeface="Rockwell"/>
              </a:defRPr>
            </a:lvl3pPr>
            <a:lvl4pPr marL="0" marR="0" lvl="3" indent="0" algn="r" rtl="0">
              <a:spcBef>
                <a:spcPts val="0"/>
              </a:spcBef>
              <a:buNone/>
              <a:defRPr sz="1000" b="0" i="0" u="none" strike="noStrike" cap="none">
                <a:solidFill>
                  <a:srgbClr val="888888"/>
                </a:solidFill>
                <a:latin typeface="Rockwell"/>
                <a:ea typeface="Rockwell"/>
                <a:cs typeface="Rockwell"/>
                <a:sym typeface="Rockwell"/>
              </a:defRPr>
            </a:lvl4pPr>
            <a:lvl5pPr marL="0" marR="0" lvl="4" indent="0" algn="r" rtl="0">
              <a:spcBef>
                <a:spcPts val="0"/>
              </a:spcBef>
              <a:buNone/>
              <a:defRPr sz="1000" b="0" i="0" u="none" strike="noStrike" cap="none">
                <a:solidFill>
                  <a:srgbClr val="888888"/>
                </a:solidFill>
                <a:latin typeface="Rockwell"/>
                <a:ea typeface="Rockwell"/>
                <a:cs typeface="Rockwell"/>
                <a:sym typeface="Rockwell"/>
              </a:defRPr>
            </a:lvl5pPr>
            <a:lvl6pPr marL="0" marR="0" lvl="5" indent="0" algn="r" rtl="0">
              <a:spcBef>
                <a:spcPts val="0"/>
              </a:spcBef>
              <a:buNone/>
              <a:defRPr sz="1000" b="0" i="0" u="none" strike="noStrike" cap="none">
                <a:solidFill>
                  <a:srgbClr val="888888"/>
                </a:solidFill>
                <a:latin typeface="Rockwell"/>
                <a:ea typeface="Rockwell"/>
                <a:cs typeface="Rockwell"/>
                <a:sym typeface="Rockwell"/>
              </a:defRPr>
            </a:lvl6pPr>
            <a:lvl7pPr marL="0" marR="0" lvl="6" indent="0" algn="r" rtl="0">
              <a:spcBef>
                <a:spcPts val="0"/>
              </a:spcBef>
              <a:buNone/>
              <a:defRPr sz="1000" b="0" i="0" u="none" strike="noStrike" cap="none">
                <a:solidFill>
                  <a:srgbClr val="888888"/>
                </a:solidFill>
                <a:latin typeface="Rockwell"/>
                <a:ea typeface="Rockwell"/>
                <a:cs typeface="Rockwell"/>
                <a:sym typeface="Rockwell"/>
              </a:defRPr>
            </a:lvl7pPr>
            <a:lvl8pPr marL="0" marR="0" lvl="7" indent="0" algn="r" rtl="0">
              <a:spcBef>
                <a:spcPts val="0"/>
              </a:spcBef>
              <a:buNone/>
              <a:defRPr sz="1000" b="0" i="0" u="none" strike="noStrike" cap="none">
                <a:solidFill>
                  <a:srgbClr val="888888"/>
                </a:solidFill>
                <a:latin typeface="Rockwell"/>
                <a:ea typeface="Rockwell"/>
                <a:cs typeface="Rockwell"/>
                <a:sym typeface="Rockwell"/>
              </a:defRPr>
            </a:lvl8pPr>
            <a:lvl9pPr marL="0" marR="0" lvl="8" indent="0" algn="r" rtl="0">
              <a:spcBef>
                <a:spcPts val="0"/>
              </a:spcBef>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4"/>
        <p:cNvGrpSpPr/>
        <p:nvPr/>
      </p:nvGrpSpPr>
      <p:grpSpPr>
        <a:xfrm>
          <a:off x="0" y="0"/>
          <a:ext cx="0" cy="0"/>
          <a:chOff x="0" y="0"/>
          <a:chExt cx="0" cy="0"/>
        </a:xfrm>
      </p:grpSpPr>
      <p:sp>
        <p:nvSpPr>
          <p:cNvPr id="335" name="Google Shape;335;p27"/>
          <p:cNvSpPr txBox="1">
            <a:spLocks noGrp="1"/>
          </p:cNvSpPr>
          <p:nvPr>
            <p:ph type="title"/>
          </p:nvPr>
        </p:nvSpPr>
        <p:spPr>
          <a:xfrm>
            <a:off x="891161" y="2358391"/>
            <a:ext cx="3498667" cy="2456485"/>
          </a:xfrm>
          <a:prstGeom prst="rect">
            <a:avLst/>
          </a:prstGeom>
          <a:noFill/>
          <a:ln>
            <a:noFill/>
          </a:ln>
        </p:spPr>
        <p:txBody>
          <a:bodyPr spcFirstLastPara="1" wrap="square" lIns="228600" tIns="228600" rIns="228600" bIns="228600" anchor="ctr" anchorCtr="0">
            <a:normAutofit/>
          </a:bodyPr>
          <a:lstStyle>
            <a:lvl1pPr marR="0" lvl="0" algn="ctr" rtl="0">
              <a:lnSpc>
                <a:spcPct val="85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6" name="Google Shape;336;p27"/>
          <p:cNvSpPr txBox="1">
            <a:spLocks noGrp="1"/>
          </p:cNvSpPr>
          <p:nvPr>
            <p:ph type="body" idx="1"/>
          </p:nvPr>
        </p:nvSpPr>
        <p:spPr>
          <a:xfrm>
            <a:off x="5434982" y="794719"/>
            <a:ext cx="5950036" cy="5257090"/>
          </a:xfrm>
          <a:prstGeom prst="rect">
            <a:avLst/>
          </a:prstGeom>
          <a:noFill/>
          <a:ln>
            <a:noFill/>
          </a:ln>
        </p:spPr>
        <p:txBody>
          <a:bodyPr spcFirstLastPara="1" wrap="square" lIns="91425" tIns="45700" rIns="91425" bIns="45700" anchor="t" anchorCtr="0">
            <a:normAutofit/>
          </a:bodyPr>
          <a:lstStyle>
            <a:lvl1pPr marL="457200" marR="0" lvl="0" indent="-354330" algn="l" rtl="0">
              <a:lnSpc>
                <a:spcPct val="120000"/>
              </a:lnSpc>
              <a:spcBef>
                <a:spcPts val="1000"/>
              </a:spcBef>
              <a:spcAft>
                <a:spcPts val="0"/>
              </a:spcAft>
              <a:buClr>
                <a:schemeClr val="accent1"/>
              </a:buClr>
              <a:buSzPts val="1980"/>
              <a:buFont typeface="Noto Sans Symbols"/>
              <a:buChar char="▪"/>
              <a:defRPr sz="1800" b="0" i="0" u="none" strike="noStrike" cap="none">
                <a:solidFill>
                  <a:schemeClr val="lt1"/>
                </a:solidFill>
                <a:latin typeface="Rockwell"/>
                <a:ea typeface="Rockwell"/>
                <a:cs typeface="Rockwell"/>
                <a:sym typeface="Rockwell"/>
              </a:defRPr>
            </a:lvl1pPr>
            <a:lvl2pPr marL="914400" marR="0" lvl="1" indent="-340360" algn="l" rtl="0">
              <a:lnSpc>
                <a:spcPct val="120000"/>
              </a:lnSpc>
              <a:spcBef>
                <a:spcPts val="500"/>
              </a:spcBef>
              <a:spcAft>
                <a:spcPts val="0"/>
              </a:spcAft>
              <a:buClr>
                <a:schemeClr val="accent1"/>
              </a:buClr>
              <a:buSzPts val="1760"/>
              <a:buFont typeface="Noto Sans Symbols"/>
              <a:buChar char="▪"/>
              <a:defRPr sz="1600" b="0" i="0" u="none" strike="noStrike" cap="none">
                <a:solidFill>
                  <a:schemeClr val="lt1"/>
                </a:solidFill>
                <a:latin typeface="Rockwell"/>
                <a:ea typeface="Rockwell"/>
                <a:cs typeface="Rockwell"/>
                <a:sym typeface="Rockwell"/>
              </a:defRPr>
            </a:lvl2pPr>
            <a:lvl3pPr marL="1371600" marR="0" lvl="2" indent="-326389" algn="l" rtl="0">
              <a:lnSpc>
                <a:spcPct val="120000"/>
              </a:lnSpc>
              <a:spcBef>
                <a:spcPts val="500"/>
              </a:spcBef>
              <a:spcAft>
                <a:spcPts val="0"/>
              </a:spcAft>
              <a:buClr>
                <a:schemeClr val="accent1"/>
              </a:buClr>
              <a:buSzPts val="1540"/>
              <a:buFont typeface="Noto Sans Symbols"/>
              <a:buChar char="▪"/>
              <a:defRPr sz="1400" b="0" i="0" u="none" strike="noStrike" cap="none">
                <a:solidFill>
                  <a:schemeClr val="lt1"/>
                </a:solidFill>
                <a:latin typeface="Rockwell"/>
                <a:ea typeface="Rockwell"/>
                <a:cs typeface="Rockwell"/>
                <a:sym typeface="Rockwell"/>
              </a:defRPr>
            </a:lvl3pPr>
            <a:lvl4pPr marL="1828800" marR="0" lvl="3" indent="-312419"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4pPr>
            <a:lvl5pPr marL="2286000" marR="0" lvl="4"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5pPr>
            <a:lvl6pPr marL="2743200" marR="0" lvl="5"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6pPr>
            <a:lvl7pPr marL="3200400" marR="0" lvl="6"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7pPr>
            <a:lvl8pPr marL="3657600" marR="0" lvl="7"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8pPr>
            <a:lvl9pPr marL="4114800" marR="0" lvl="8" indent="-312420" algn="l" rtl="0">
              <a:lnSpc>
                <a:spcPct val="120000"/>
              </a:lnSpc>
              <a:spcBef>
                <a:spcPts val="500"/>
              </a:spcBef>
              <a:spcAft>
                <a:spcPts val="0"/>
              </a:spcAft>
              <a:buClr>
                <a:schemeClr val="accent1"/>
              </a:buClr>
              <a:buSzPts val="1320"/>
              <a:buFont typeface="Noto Sans Symbols"/>
              <a:buChar char="▪"/>
              <a:defRPr sz="1200" b="0" i="0" u="none" strike="noStrike" cap="none">
                <a:solidFill>
                  <a:schemeClr val="lt1"/>
                </a:solidFill>
                <a:latin typeface="Rockwell"/>
                <a:ea typeface="Rockwell"/>
                <a:cs typeface="Rockwell"/>
                <a:sym typeface="Rockwell"/>
              </a:defRPr>
            </a:lvl9pPr>
          </a:lstStyle>
          <a:p>
            <a:endParaRPr/>
          </a:p>
        </p:txBody>
      </p:sp>
      <p:sp>
        <p:nvSpPr>
          <p:cNvPr id="337" name="Google Shape;337;p27"/>
          <p:cNvSpPr txBox="1">
            <a:spLocks noGrp="1"/>
          </p:cNvSpPr>
          <p:nvPr>
            <p:ph type="dt" idx="10"/>
          </p:nvPr>
        </p:nvSpPr>
        <p:spPr>
          <a:xfrm>
            <a:off x="804672" y="320040"/>
            <a:ext cx="3657600"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338" name="Google Shape;338;p27"/>
          <p:cNvSpPr txBox="1">
            <a:spLocks noGrp="1"/>
          </p:cNvSpPr>
          <p:nvPr>
            <p:ph type="ftr" idx="11"/>
          </p:nvPr>
        </p:nvSpPr>
        <p:spPr>
          <a:xfrm>
            <a:off x="804672" y="6227064"/>
            <a:ext cx="10588752" cy="32004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339" name="Google Shape;339;p27"/>
          <p:cNvSpPr txBox="1">
            <a:spLocks noGrp="1"/>
          </p:cNvSpPr>
          <p:nvPr>
            <p:ph type="sldNum" idx="12"/>
          </p:nvPr>
        </p:nvSpPr>
        <p:spPr>
          <a:xfrm>
            <a:off x="10469880" y="320040"/>
            <a:ext cx="914400" cy="3200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0" marR="0" lvl="1" indent="0" algn="r" rtl="0">
              <a:spcBef>
                <a:spcPts val="0"/>
              </a:spcBef>
              <a:buNone/>
              <a:defRPr sz="1000" b="0" i="0" u="none" strike="noStrike" cap="none">
                <a:solidFill>
                  <a:schemeClr val="lt1"/>
                </a:solidFill>
                <a:latin typeface="Rockwell"/>
                <a:ea typeface="Rockwell"/>
                <a:cs typeface="Rockwell"/>
                <a:sym typeface="Rockwell"/>
              </a:defRPr>
            </a:lvl2pPr>
            <a:lvl3pPr marL="0" marR="0" lvl="2" indent="0" algn="r" rtl="0">
              <a:spcBef>
                <a:spcPts val="0"/>
              </a:spcBef>
              <a:buNone/>
              <a:defRPr sz="1000" b="0" i="0" u="none" strike="noStrike" cap="none">
                <a:solidFill>
                  <a:schemeClr val="lt1"/>
                </a:solidFill>
                <a:latin typeface="Rockwell"/>
                <a:ea typeface="Rockwell"/>
                <a:cs typeface="Rockwell"/>
                <a:sym typeface="Rockwell"/>
              </a:defRPr>
            </a:lvl3pPr>
            <a:lvl4pPr marL="0" marR="0" lvl="3" indent="0" algn="r" rtl="0">
              <a:spcBef>
                <a:spcPts val="0"/>
              </a:spcBef>
              <a:buNone/>
              <a:defRPr sz="1000" b="0" i="0" u="none" strike="noStrike" cap="none">
                <a:solidFill>
                  <a:schemeClr val="lt1"/>
                </a:solidFill>
                <a:latin typeface="Rockwell"/>
                <a:ea typeface="Rockwell"/>
                <a:cs typeface="Rockwell"/>
                <a:sym typeface="Rockwell"/>
              </a:defRPr>
            </a:lvl4pPr>
            <a:lvl5pPr marL="0" marR="0" lvl="4" indent="0" algn="r" rtl="0">
              <a:spcBef>
                <a:spcPts val="0"/>
              </a:spcBef>
              <a:buNone/>
              <a:defRPr sz="1000" b="0" i="0" u="none" strike="noStrike" cap="none">
                <a:solidFill>
                  <a:schemeClr val="lt1"/>
                </a:solidFill>
                <a:latin typeface="Rockwell"/>
                <a:ea typeface="Rockwell"/>
                <a:cs typeface="Rockwell"/>
                <a:sym typeface="Rockwell"/>
              </a:defRPr>
            </a:lvl5pPr>
            <a:lvl6pPr marL="0" marR="0" lvl="5" indent="0" algn="r" rtl="0">
              <a:spcBef>
                <a:spcPts val="0"/>
              </a:spcBef>
              <a:buNone/>
              <a:defRPr sz="1000" b="0" i="0" u="none" strike="noStrike" cap="none">
                <a:solidFill>
                  <a:schemeClr val="lt1"/>
                </a:solidFill>
                <a:latin typeface="Rockwell"/>
                <a:ea typeface="Rockwell"/>
                <a:cs typeface="Rockwell"/>
                <a:sym typeface="Rockwell"/>
              </a:defRPr>
            </a:lvl6pPr>
            <a:lvl7pPr marL="0" marR="0" lvl="6" indent="0" algn="r" rtl="0">
              <a:spcBef>
                <a:spcPts val="0"/>
              </a:spcBef>
              <a:buNone/>
              <a:defRPr sz="1000" b="0" i="0" u="none" strike="noStrike" cap="none">
                <a:solidFill>
                  <a:schemeClr val="lt1"/>
                </a:solidFill>
                <a:latin typeface="Rockwell"/>
                <a:ea typeface="Rockwell"/>
                <a:cs typeface="Rockwell"/>
                <a:sym typeface="Rockwell"/>
              </a:defRPr>
            </a:lvl7pPr>
            <a:lvl8pPr marL="0" marR="0" lvl="7" indent="0" algn="r" rtl="0">
              <a:spcBef>
                <a:spcPts val="0"/>
              </a:spcBef>
              <a:buNone/>
              <a:defRPr sz="1000" b="0" i="0" u="none" strike="noStrike" cap="none">
                <a:solidFill>
                  <a:schemeClr val="lt1"/>
                </a:solidFill>
                <a:latin typeface="Rockwell"/>
                <a:ea typeface="Rockwell"/>
                <a:cs typeface="Rockwell"/>
                <a:sym typeface="Rockwell"/>
              </a:defRPr>
            </a:lvl8pPr>
            <a:lvl9pPr marL="0" marR="0" lvl="8" indent="0" algn="r" rtl="0">
              <a:spcBef>
                <a:spcPts val="0"/>
              </a:spcBef>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opportunityagenda.org/explore/insights/talking-about-covid-19-call-racial-economic-and-health-equity"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medium.com/@krisrivenburgh/the-ada-checklist-website-compliance-guidelines-for-2019-in-plain-english-123c1d58fad9" TargetMode="External"/><Relationship Id="rId3" Type="http://schemas.openxmlformats.org/officeDocument/2006/relationships/hyperlink" Target="https://wave.webaim.org/" TargetMode="External"/><Relationship Id="rId7" Type="http://schemas.openxmlformats.org/officeDocument/2006/relationships/hyperlink" Target="https://ecacadtech.net/accessibility-and-ad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dbswebsite.com/blog/ada-compliance-starts-with-accessible-design/" TargetMode="External"/><Relationship Id="rId5" Type="http://schemas.openxmlformats.org/officeDocument/2006/relationships/hyperlink" Target="https://blog.networkats.com/6-tips-to-make-your-website-ada-compliant" TargetMode="External"/><Relationship Id="rId4" Type="http://schemas.openxmlformats.org/officeDocument/2006/relationships/hyperlink" Target="https://userway.org/widge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zoom.us/accessibility"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support.office.com/en-us/article/accessibility-overview-of-microsoft-teams-2d4009e7-1300-4766-87e8-7a217496c3d5"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scribie.c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facebook.com/52496264854/posts/10158251464484855/?vh=e&amp;d=n"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blank-logic-model-template-456.png" TargetMode="External"/><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hyperlink" Target="https://it.umn.edu/zoom-secure-your-zoom-meetings#DuringZoom.lnk"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hiladelphiamtc.wordpress.com/category/marketplace-ministry/"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compliance.umn.edu/report" TargetMode="External"/><Relationship Id="rId2" Type="http://schemas.openxmlformats.org/officeDocument/2006/relationships/hyperlink" Target="https://policy.umn.edu/operations/misconductreporting-appb"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5"/>
        <p:cNvGrpSpPr/>
        <p:nvPr/>
      </p:nvGrpSpPr>
      <p:grpSpPr>
        <a:xfrm>
          <a:off x="0" y="0"/>
          <a:ext cx="0" cy="0"/>
          <a:chOff x="0" y="0"/>
          <a:chExt cx="0" cy="0"/>
        </a:xfrm>
      </p:grpSpPr>
      <p:sp>
        <p:nvSpPr>
          <p:cNvPr id="376" name="Google Shape;376;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grpSp>
        <p:nvGrpSpPr>
          <p:cNvPr id="377" name="Google Shape;377;p1"/>
          <p:cNvGrpSpPr/>
          <p:nvPr/>
        </p:nvGrpSpPr>
        <p:grpSpPr>
          <a:xfrm>
            <a:off x="-329674" y="-59376"/>
            <a:ext cx="12515851" cy="6923798"/>
            <a:chOff x="-329674" y="-51881"/>
            <a:chExt cx="12515851" cy="6923798"/>
          </a:xfrm>
        </p:grpSpPr>
        <p:sp>
          <p:nvSpPr>
            <p:cNvPr id="378" name="Google Shape;378;p1"/>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1"/>
          <p:cNvSpPr/>
          <p:nvPr/>
        </p:nvSpPr>
        <p:spPr>
          <a:xfrm rot="-668471">
            <a:off x="2173916" y="2448612"/>
            <a:ext cx="4418757" cy="4259609"/>
          </a:xfrm>
          <a:custGeom>
            <a:avLst/>
            <a:gdLst/>
            <a:ahLst/>
            <a:cxnLst/>
            <a:rect l="l" t="t" r="r" b="b"/>
            <a:pathLst>
              <a:path w="4507111" h="4344781" extrusionOk="0">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398" name="Google Shape;398;p1"/>
          <p:cNvSpPr/>
          <p:nvPr/>
        </p:nvSpPr>
        <p:spPr>
          <a:xfrm>
            <a:off x="2354579" y="691977"/>
            <a:ext cx="7761923" cy="5343064"/>
          </a:xfrm>
          <a:custGeom>
            <a:avLst/>
            <a:gdLst/>
            <a:ahLst/>
            <a:cxnLst/>
            <a:rect l="l" t="t" r="r" b="b"/>
            <a:pathLst>
              <a:path w="7817532" h="5450297" extrusionOk="0">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399" name="Google Shape;399;p1"/>
          <p:cNvSpPr txBox="1">
            <a:spLocks noGrp="1"/>
          </p:cNvSpPr>
          <p:nvPr>
            <p:ph type="ctrTitle"/>
          </p:nvPr>
        </p:nvSpPr>
        <p:spPr>
          <a:xfrm>
            <a:off x="2616277" y="2061838"/>
            <a:ext cx="6959446" cy="1662475"/>
          </a:xfrm>
          <a:prstGeom prst="rect">
            <a:avLst/>
          </a:prstGeom>
          <a:noFill/>
          <a:ln>
            <a:noFill/>
          </a:ln>
        </p:spPr>
        <p:txBody>
          <a:bodyPr spcFirstLastPara="1" wrap="square" lIns="228600" tIns="228600" rIns="228600" bIns="0" anchor="b" anchorCtr="0">
            <a:normAutofit/>
          </a:bodyPr>
          <a:lstStyle/>
          <a:p>
            <a:pPr marL="0" lvl="0" indent="0" algn="ctr" rtl="0">
              <a:lnSpc>
                <a:spcPct val="80000"/>
              </a:lnSpc>
              <a:spcBef>
                <a:spcPts val="0"/>
              </a:spcBef>
              <a:spcAft>
                <a:spcPts val="0"/>
              </a:spcAft>
              <a:buClr>
                <a:srgbClr val="FFFEFF"/>
              </a:buClr>
              <a:buSzPts val="4800"/>
              <a:buFont typeface="Calibri"/>
              <a:buNone/>
            </a:pPr>
            <a:r>
              <a:rPr lang="en-US" sz="4800"/>
              <a:t>Guidelines for working with youth online</a:t>
            </a:r>
            <a:endParaRPr/>
          </a:p>
        </p:txBody>
      </p:sp>
      <p:sp>
        <p:nvSpPr>
          <p:cNvPr id="400" name="Google Shape;400;p1"/>
          <p:cNvSpPr txBox="1">
            <a:spLocks noGrp="1"/>
          </p:cNvSpPr>
          <p:nvPr>
            <p:ph type="subTitle" idx="1"/>
          </p:nvPr>
        </p:nvSpPr>
        <p:spPr>
          <a:xfrm>
            <a:off x="3388938" y="3783690"/>
            <a:ext cx="5414125" cy="1196717"/>
          </a:xfrm>
          <a:prstGeom prst="rect">
            <a:avLst/>
          </a:prstGeom>
          <a:noFill/>
          <a:ln>
            <a:noFill/>
          </a:ln>
        </p:spPr>
        <p:txBody>
          <a:bodyPr spcFirstLastPara="1" wrap="square" lIns="91425" tIns="0" rIns="91425" bIns="45700" anchor="t" anchorCtr="0">
            <a:normAutofit/>
          </a:bodyPr>
          <a:lstStyle/>
          <a:p>
            <a:pPr marL="0" lvl="0" indent="0" algn="ctr" rtl="0">
              <a:lnSpc>
                <a:spcPct val="90000"/>
              </a:lnSpc>
              <a:spcBef>
                <a:spcPts val="0"/>
              </a:spcBef>
              <a:spcAft>
                <a:spcPts val="0"/>
              </a:spcAft>
              <a:buSzPts val="2200"/>
              <a:buNone/>
            </a:pPr>
            <a:r>
              <a:rPr lang="en-US" sz="2000"/>
              <a:t>UMN: Safety of Minors</a:t>
            </a:r>
            <a:endParaRPr/>
          </a:p>
          <a:p>
            <a:pPr marL="0" lvl="0" indent="0" algn="ctr" rtl="0">
              <a:lnSpc>
                <a:spcPct val="90000"/>
              </a:lnSpc>
              <a:spcBef>
                <a:spcPts val="1000"/>
              </a:spcBef>
              <a:spcAft>
                <a:spcPts val="0"/>
              </a:spcAft>
              <a:buSzPts val="2200"/>
              <a:buNone/>
            </a:pPr>
            <a:r>
              <a:rPr lang="en-US" sz="2000"/>
              <a:t>By: Jazmin Danielson</a:t>
            </a:r>
            <a:endParaRPr/>
          </a:p>
          <a:p>
            <a:pPr marL="0" lvl="0" indent="0" algn="ctr" rtl="0">
              <a:lnSpc>
                <a:spcPct val="90000"/>
              </a:lnSpc>
              <a:spcBef>
                <a:spcPts val="1000"/>
              </a:spcBef>
              <a:spcAft>
                <a:spcPts val="0"/>
              </a:spcAft>
              <a:buSzPts val="2200"/>
              <a:buNone/>
            </a:pPr>
            <a:r>
              <a:rPr lang="en-US" sz="2000"/>
              <a:t>April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CF1C-390F-4488-A73D-99FC201FE66A}"/>
              </a:ext>
            </a:extLst>
          </p:cNvPr>
          <p:cNvSpPr>
            <a:spLocks noGrp="1"/>
          </p:cNvSpPr>
          <p:nvPr>
            <p:ph type="ctrTitle"/>
          </p:nvPr>
        </p:nvSpPr>
        <p:spPr/>
        <p:txBody>
          <a:bodyPr>
            <a:normAutofit fontScale="90000"/>
          </a:bodyPr>
          <a:lstStyle/>
          <a:p>
            <a:r>
              <a:rPr lang="en-US" b="0" i="0" dirty="0">
                <a:solidFill>
                  <a:srgbClr val="000000"/>
                </a:solidFill>
                <a:effectLst/>
                <a:latin typeface="Open Sans"/>
              </a:rPr>
              <a:t>You do need not know the details of a law or policy or be certain about a violation</a:t>
            </a:r>
            <a:endParaRPr lang="en-US" dirty="0"/>
          </a:p>
        </p:txBody>
      </p:sp>
      <p:sp>
        <p:nvSpPr>
          <p:cNvPr id="3" name="Subtitle 2">
            <a:extLst>
              <a:ext uri="{FF2B5EF4-FFF2-40B4-BE49-F238E27FC236}">
                <a16:creationId xmlns:a16="http://schemas.microsoft.com/office/drawing/2014/main" id="{9FED3587-90E1-4B4E-ADDB-D856A5F6FAC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8510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6"/>
        <p:cNvGrpSpPr/>
        <p:nvPr/>
      </p:nvGrpSpPr>
      <p:grpSpPr>
        <a:xfrm>
          <a:off x="0" y="0"/>
          <a:ext cx="0" cy="0"/>
          <a:chOff x="0" y="0"/>
          <a:chExt cx="0" cy="0"/>
        </a:xfrm>
      </p:grpSpPr>
      <p:sp>
        <p:nvSpPr>
          <p:cNvPr id="557" name="Google Shape;557;p13"/>
          <p:cNvSpPr/>
          <p:nvPr/>
        </p:nvSpPr>
        <p:spPr>
          <a:xfrm>
            <a:off x="0"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558" name="Google Shape;558;p13"/>
          <p:cNvGrpSpPr/>
          <p:nvPr/>
        </p:nvGrpSpPr>
        <p:grpSpPr>
          <a:xfrm>
            <a:off x="-417513" y="0"/>
            <a:ext cx="12584114" cy="6853238"/>
            <a:chOff x="-417513" y="0"/>
            <a:chExt cx="12584114" cy="6853238"/>
          </a:xfrm>
        </p:grpSpPr>
        <p:sp>
          <p:nvSpPr>
            <p:cNvPr id="559" name="Google Shape;559;p13"/>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60" name="Google Shape;560;p13"/>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61" name="Google Shape;561;p13"/>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62" name="Google Shape;562;p13"/>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1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63" name="Google Shape;563;p13"/>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1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64" name="Google Shape;564;p13"/>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1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65" name="Google Shape;565;p13"/>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66" name="Google Shape;566;p13"/>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67" name="Google Shape;567;p13"/>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68" name="Google Shape;568;p13"/>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69" name="Google Shape;569;p13"/>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70" name="Google Shape;570;p13"/>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71" name="Google Shape;571;p13"/>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72" name="Google Shape;572;p13"/>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73" name="Google Shape;573;p13"/>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74" name="Google Shape;574;p13"/>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14901"/>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75" name="Google Shape;575;p13"/>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14901"/>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76" name="Google Shape;576;p13"/>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77" name="Google Shape;577;p13"/>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78" name="Google Shape;578;p13"/>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579" name="Google Shape;579;p13"/>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sp>
        <p:nvSpPr>
          <p:cNvPr id="580" name="Google Shape;580;p13"/>
          <p:cNvSpPr txBox="1">
            <a:spLocks noGrp="1"/>
          </p:cNvSpPr>
          <p:nvPr>
            <p:ph type="title"/>
          </p:nvPr>
        </p:nvSpPr>
        <p:spPr>
          <a:xfrm>
            <a:off x="1759287" y="798881"/>
            <a:ext cx="8673427" cy="1048945"/>
          </a:xfrm>
          <a:prstGeom prst="rect">
            <a:avLst/>
          </a:prstGeom>
          <a:noFill/>
          <a:ln>
            <a:noFill/>
          </a:ln>
        </p:spPr>
        <p:txBody>
          <a:bodyPr spcFirstLastPara="1" wrap="square" lIns="228600" tIns="228600" rIns="228600" bIns="228600" anchor="ctr" anchorCtr="0">
            <a:normAutofit fontScale="90000"/>
          </a:bodyPr>
          <a:lstStyle/>
          <a:p>
            <a:pPr marL="0" lvl="0" indent="0" algn="ctr" rtl="0">
              <a:lnSpc>
                <a:spcPct val="85000"/>
              </a:lnSpc>
              <a:spcBef>
                <a:spcPts val="0"/>
              </a:spcBef>
              <a:spcAft>
                <a:spcPts val="0"/>
              </a:spcAft>
              <a:buClr>
                <a:schemeClr val="dk1"/>
              </a:buClr>
              <a:buSzPts val="2880"/>
              <a:buFont typeface="Calibri"/>
              <a:buNone/>
            </a:pPr>
            <a:r>
              <a:rPr lang="en-US" sz="2880">
                <a:solidFill>
                  <a:schemeClr val="dk1"/>
                </a:solidFill>
              </a:rPr>
              <a:t>We recommend mentors/tutors do not record virtual sessions unless asked to do so by the host teacher.</a:t>
            </a:r>
            <a:br>
              <a:rPr lang="en-US" sz="1440">
                <a:solidFill>
                  <a:schemeClr val="dk1"/>
                </a:solidFill>
              </a:rPr>
            </a:br>
            <a:endParaRPr sz="1440">
              <a:solidFill>
                <a:schemeClr val="dk1"/>
              </a:solidFill>
            </a:endParaRPr>
          </a:p>
        </p:txBody>
      </p:sp>
      <p:grpSp>
        <p:nvGrpSpPr>
          <p:cNvPr id="581" name="Google Shape;581;p13"/>
          <p:cNvGrpSpPr/>
          <p:nvPr/>
        </p:nvGrpSpPr>
        <p:grpSpPr>
          <a:xfrm>
            <a:off x="807722" y="1992708"/>
            <a:ext cx="10576558" cy="4172002"/>
            <a:chOff x="0" y="1732"/>
            <a:chExt cx="10576558" cy="4172002"/>
          </a:xfrm>
        </p:grpSpPr>
        <p:sp>
          <p:nvSpPr>
            <p:cNvPr id="582" name="Google Shape;582;p13"/>
            <p:cNvSpPr/>
            <p:nvPr/>
          </p:nvSpPr>
          <p:spPr>
            <a:xfrm>
              <a:off x="0" y="1732"/>
              <a:ext cx="10576558" cy="878316"/>
            </a:xfrm>
            <a:prstGeom prst="roundRect">
              <a:avLst>
                <a:gd name="adj" fmla="val 10000"/>
              </a:avLst>
            </a:prstGeom>
            <a:solidFill>
              <a:srgbClr val="FA7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265690" y="199354"/>
              <a:ext cx="483073" cy="48307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1014455" y="1732"/>
              <a:ext cx="9562102" cy="8783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txBox="1"/>
            <p:nvPr/>
          </p:nvSpPr>
          <p:spPr>
            <a:xfrm>
              <a:off x="1014455" y="1732"/>
              <a:ext cx="9562102" cy="878316"/>
            </a:xfrm>
            <a:prstGeom prst="rect">
              <a:avLst/>
            </a:prstGeom>
            <a:noFill/>
            <a:ln>
              <a:noFill/>
            </a:ln>
          </p:spPr>
          <p:txBody>
            <a:bodyPr spcFirstLastPara="1" wrap="square" lIns="92950" tIns="92950" rIns="92950" bIns="92950" anchor="ctr" anchorCtr="0">
              <a:noAutofit/>
            </a:bodyPr>
            <a:lstStyle/>
            <a:p>
              <a:pPr marL="0" marR="0" lvl="0" indent="0" algn="l" rtl="0">
                <a:lnSpc>
                  <a:spcPct val="90000"/>
                </a:lnSpc>
                <a:spcBef>
                  <a:spcPts val="0"/>
                </a:spcBef>
                <a:spcAft>
                  <a:spcPts val="0"/>
                </a:spcAft>
                <a:buClr>
                  <a:schemeClr val="dk1"/>
                </a:buClr>
                <a:buSzPts val="2200"/>
                <a:buFont typeface="Rockwell"/>
                <a:buNone/>
              </a:pPr>
              <a:r>
                <a:rPr lang="en-US" sz="2200">
                  <a:solidFill>
                    <a:schemeClr val="dk1"/>
                  </a:solidFill>
                  <a:latin typeface="Rockwell"/>
                  <a:ea typeface="Rockwell"/>
                  <a:cs typeface="Rockwell"/>
                  <a:sym typeface="Rockwell"/>
                </a:rPr>
                <a:t>• Prohibit kids/parents/guardians from recording, unless necessary as an accommodation for a disability.</a:t>
              </a:r>
              <a:endParaRPr/>
            </a:p>
          </p:txBody>
        </p:sp>
        <p:sp>
          <p:nvSpPr>
            <p:cNvPr id="586" name="Google Shape;586;p13"/>
            <p:cNvSpPr/>
            <p:nvPr/>
          </p:nvSpPr>
          <p:spPr>
            <a:xfrm>
              <a:off x="0" y="1099628"/>
              <a:ext cx="10576558" cy="878316"/>
            </a:xfrm>
            <a:prstGeom prst="roundRect">
              <a:avLst>
                <a:gd name="adj" fmla="val 10000"/>
              </a:avLst>
            </a:prstGeom>
            <a:solidFill>
              <a:srgbClr val="AE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265690" y="1297249"/>
              <a:ext cx="483073" cy="48307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1014455" y="1099628"/>
              <a:ext cx="9562102" cy="8783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txBox="1"/>
            <p:nvPr/>
          </p:nvSpPr>
          <p:spPr>
            <a:xfrm>
              <a:off x="1014455" y="1099628"/>
              <a:ext cx="9562102" cy="878316"/>
            </a:xfrm>
            <a:prstGeom prst="rect">
              <a:avLst/>
            </a:prstGeom>
            <a:noFill/>
            <a:ln>
              <a:noFill/>
            </a:ln>
          </p:spPr>
          <p:txBody>
            <a:bodyPr spcFirstLastPara="1" wrap="square" lIns="92950" tIns="92950" rIns="92950" bIns="92950" anchor="ctr" anchorCtr="0">
              <a:noAutofit/>
            </a:bodyPr>
            <a:lstStyle/>
            <a:p>
              <a:pPr marL="0" marR="0" lvl="0" indent="0" algn="l" rtl="0">
                <a:lnSpc>
                  <a:spcPct val="90000"/>
                </a:lnSpc>
                <a:spcBef>
                  <a:spcPts val="0"/>
                </a:spcBef>
                <a:spcAft>
                  <a:spcPts val="0"/>
                </a:spcAft>
                <a:buClr>
                  <a:schemeClr val="dk1"/>
                </a:buClr>
                <a:buSzPts val="2200"/>
                <a:buFont typeface="Rockwell"/>
                <a:buNone/>
              </a:pPr>
              <a:r>
                <a:rPr lang="en-US" sz="2200">
                  <a:solidFill>
                    <a:schemeClr val="dk1"/>
                  </a:solidFill>
                  <a:latin typeface="Rockwell"/>
                  <a:ea typeface="Rockwell"/>
                  <a:cs typeface="Rockwell"/>
                  <a:sym typeface="Rockwell"/>
                </a:rPr>
                <a:t>• If tutor/ mentor may (or must) record, decide where the recording will be sent and how soon it should be deleted by the mentor/ tutor.</a:t>
              </a:r>
              <a:endParaRPr/>
            </a:p>
          </p:txBody>
        </p:sp>
        <p:sp>
          <p:nvSpPr>
            <p:cNvPr id="590" name="Google Shape;590;p13"/>
            <p:cNvSpPr/>
            <p:nvPr/>
          </p:nvSpPr>
          <p:spPr>
            <a:xfrm>
              <a:off x="0" y="2197523"/>
              <a:ext cx="10576558" cy="878316"/>
            </a:xfrm>
            <a:prstGeom prst="roundRect">
              <a:avLst>
                <a:gd name="adj" fmla="val 10000"/>
              </a:avLst>
            </a:prstGeom>
            <a:solidFill>
              <a:srgbClr val="4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265690" y="2395144"/>
              <a:ext cx="483073" cy="483073"/>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1014455" y="2197523"/>
              <a:ext cx="9562102" cy="8783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txBox="1"/>
            <p:nvPr/>
          </p:nvSpPr>
          <p:spPr>
            <a:xfrm>
              <a:off x="1014455" y="2197523"/>
              <a:ext cx="9562102" cy="878316"/>
            </a:xfrm>
            <a:prstGeom prst="rect">
              <a:avLst/>
            </a:prstGeom>
            <a:noFill/>
            <a:ln>
              <a:noFill/>
            </a:ln>
          </p:spPr>
          <p:txBody>
            <a:bodyPr spcFirstLastPara="1" wrap="square" lIns="92950" tIns="92950" rIns="92950" bIns="92950" anchor="ctr" anchorCtr="0">
              <a:noAutofit/>
            </a:bodyPr>
            <a:lstStyle/>
            <a:p>
              <a:pPr marL="0" marR="0" lvl="0" indent="0" algn="l" rtl="0">
                <a:lnSpc>
                  <a:spcPct val="90000"/>
                </a:lnSpc>
                <a:spcBef>
                  <a:spcPts val="0"/>
                </a:spcBef>
                <a:spcAft>
                  <a:spcPts val="0"/>
                </a:spcAft>
                <a:buClr>
                  <a:schemeClr val="dk1"/>
                </a:buClr>
                <a:buSzPts val="2200"/>
                <a:buFont typeface="Rockwell"/>
                <a:buNone/>
              </a:pPr>
              <a:r>
                <a:rPr lang="en-US" sz="2200">
                  <a:solidFill>
                    <a:schemeClr val="dk1"/>
                  </a:solidFill>
                  <a:latin typeface="Rockwell"/>
                  <a:ea typeface="Rockwell"/>
                  <a:cs typeface="Rockwell"/>
                  <a:sym typeface="Rockwell"/>
                </a:rPr>
                <a:t>• Let participating youth know the session is being recorded (audio only or audio +video).</a:t>
              </a:r>
              <a:endParaRPr/>
            </a:p>
          </p:txBody>
        </p:sp>
        <p:sp>
          <p:nvSpPr>
            <p:cNvPr id="594" name="Google Shape;594;p13"/>
            <p:cNvSpPr/>
            <p:nvPr/>
          </p:nvSpPr>
          <p:spPr>
            <a:xfrm>
              <a:off x="0" y="3295418"/>
              <a:ext cx="10576558" cy="878316"/>
            </a:xfrm>
            <a:prstGeom prst="roundRect">
              <a:avLst>
                <a:gd name="adj" fmla="val 10000"/>
              </a:avLst>
            </a:prstGeom>
            <a:solidFill>
              <a:srgbClr val="389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265690" y="3493039"/>
              <a:ext cx="483073" cy="483073"/>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1014455" y="3295418"/>
              <a:ext cx="9562102" cy="8783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txBox="1"/>
            <p:nvPr/>
          </p:nvSpPr>
          <p:spPr>
            <a:xfrm>
              <a:off x="1014455" y="3295418"/>
              <a:ext cx="9562102" cy="878316"/>
            </a:xfrm>
            <a:prstGeom prst="rect">
              <a:avLst/>
            </a:prstGeom>
            <a:noFill/>
            <a:ln>
              <a:noFill/>
            </a:ln>
          </p:spPr>
          <p:txBody>
            <a:bodyPr spcFirstLastPara="1" wrap="square" lIns="92950" tIns="92950" rIns="92950" bIns="92950" anchor="ctr" anchorCtr="0">
              <a:noAutofit/>
            </a:bodyPr>
            <a:lstStyle/>
            <a:p>
              <a:pPr marL="0" marR="0" lvl="0" indent="0" algn="l" rtl="0">
                <a:lnSpc>
                  <a:spcPct val="90000"/>
                </a:lnSpc>
                <a:spcBef>
                  <a:spcPts val="0"/>
                </a:spcBef>
                <a:spcAft>
                  <a:spcPts val="0"/>
                </a:spcAft>
                <a:buClr>
                  <a:schemeClr val="dk1"/>
                </a:buClr>
                <a:buSzPts val="2200"/>
                <a:buFont typeface="Rockwell"/>
                <a:buNone/>
              </a:pPr>
              <a:r>
                <a:rPr lang="en-US" sz="2200">
                  <a:solidFill>
                    <a:schemeClr val="dk1"/>
                  </a:solidFill>
                  <a:latin typeface="Rockwell"/>
                  <a:ea typeface="Rockwell"/>
                  <a:cs typeface="Rockwell"/>
                  <a:sym typeface="Rockwell"/>
                </a:rPr>
                <a:t>• If a parent raises concern about a virtual session being recorded, refer them to the host teacher immediately.</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7"/>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fontScale="90000"/>
          </a:bodyPr>
          <a:lstStyle/>
          <a:p>
            <a:pPr marL="0" lvl="0" indent="0" algn="ctr" rtl="0">
              <a:lnSpc>
                <a:spcPct val="85000"/>
              </a:lnSpc>
              <a:spcBef>
                <a:spcPts val="0"/>
              </a:spcBef>
              <a:spcAft>
                <a:spcPts val="0"/>
              </a:spcAft>
              <a:buClr>
                <a:srgbClr val="FFFEFF"/>
              </a:buClr>
              <a:buSzPts val="4000"/>
              <a:buFont typeface="Calibri"/>
              <a:buNone/>
            </a:pPr>
            <a:r>
              <a:rPr lang="en-US"/>
              <a:t>Bullying &amp; harassment in virtual environment</a:t>
            </a:r>
            <a:endParaRPr/>
          </a:p>
        </p:txBody>
      </p:sp>
      <p:sp>
        <p:nvSpPr>
          <p:cNvPr id="603" name="Google Shape;603;p7"/>
          <p:cNvSpPr txBox="1">
            <a:spLocks noGrp="1"/>
          </p:cNvSpPr>
          <p:nvPr>
            <p:ph type="body" idx="1"/>
          </p:nvPr>
        </p:nvSpPr>
        <p:spPr>
          <a:xfrm>
            <a:off x="5118447" y="803186"/>
            <a:ext cx="6281873" cy="5248622"/>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1980"/>
              <a:buChar char="▪"/>
            </a:pPr>
            <a:r>
              <a:rPr lang="en-US" b="0" i="0">
                <a:solidFill>
                  <a:srgbClr val="434A54"/>
                </a:solidFill>
                <a:latin typeface="Lato"/>
                <a:ea typeface="Lato"/>
                <a:cs typeface="Lato"/>
                <a:sym typeface="Lato"/>
              </a:rPr>
              <a:t>Bullying and harassment are serious concerns in a virtual environment, especially during a time when young people are </a:t>
            </a:r>
            <a:r>
              <a:rPr lang="en-US" b="0" i="0" u="sng" strike="noStrike">
                <a:solidFill>
                  <a:srgbClr val="0A5794"/>
                </a:solidFill>
                <a:latin typeface="Lato"/>
                <a:ea typeface="Lato"/>
                <a:cs typeface="Lato"/>
                <a:sym typeface="Lato"/>
                <a:hlinkClick r:id="rId3"/>
              </a:rPr>
              <a:t>increasingly targeted</a:t>
            </a:r>
            <a:r>
              <a:rPr lang="en-US" b="0" i="0">
                <a:solidFill>
                  <a:srgbClr val="434A54"/>
                </a:solidFill>
                <a:latin typeface="Lato"/>
                <a:ea typeface="Lato"/>
                <a:cs typeface="Lato"/>
                <a:sym typeface="Lato"/>
              </a:rPr>
              <a:t> with racist and other hate speech, symbols, or behaviors. What </a:t>
            </a:r>
            <a:r>
              <a:rPr lang="en-US">
                <a:solidFill>
                  <a:srgbClr val="434A54"/>
                </a:solidFill>
                <a:latin typeface="Lato"/>
                <a:ea typeface="Lato"/>
                <a:cs typeface="Lato"/>
                <a:sym typeface="Lato"/>
              </a:rPr>
              <a:t>does</a:t>
            </a:r>
            <a:r>
              <a:rPr lang="en-US" b="0" i="0">
                <a:solidFill>
                  <a:srgbClr val="434A54"/>
                </a:solidFill>
                <a:latin typeface="Lato"/>
                <a:ea typeface="Lato"/>
                <a:cs typeface="Lato"/>
                <a:sym typeface="Lato"/>
              </a:rPr>
              <a:t> your school or organization</a:t>
            </a:r>
            <a:r>
              <a:rPr lang="en-US">
                <a:solidFill>
                  <a:srgbClr val="434A54"/>
                </a:solidFill>
                <a:latin typeface="Lato"/>
                <a:ea typeface="Lato"/>
                <a:cs typeface="Lato"/>
                <a:sym typeface="Lato"/>
              </a:rPr>
              <a:t> do t</a:t>
            </a:r>
            <a:r>
              <a:rPr lang="en-US" b="0" i="0">
                <a:solidFill>
                  <a:srgbClr val="434A54"/>
                </a:solidFill>
                <a:latin typeface="Lato"/>
                <a:ea typeface="Lato"/>
                <a:cs typeface="Lato"/>
                <a:sym typeface="Lato"/>
              </a:rPr>
              <a:t>o prevent this in their virtual programming</a:t>
            </a:r>
            <a:r>
              <a:rPr lang="en-US">
                <a:solidFill>
                  <a:srgbClr val="434A54"/>
                </a:solidFill>
                <a:latin typeface="Lato"/>
                <a:ea typeface="Lato"/>
                <a:cs typeface="Lato"/>
                <a:sym typeface="Lato"/>
              </a:rPr>
              <a:t>?</a:t>
            </a:r>
            <a:endParaRPr>
              <a:solidFill>
                <a:srgbClr val="434A54"/>
              </a:solidFill>
              <a:latin typeface="Lato"/>
              <a:ea typeface="Lato"/>
              <a:cs typeface="Lato"/>
              <a:sym typeface="Lato"/>
            </a:endParaRPr>
          </a:p>
          <a:p>
            <a:pPr marL="228600" lvl="0" indent="-228600" algn="l" rtl="0">
              <a:lnSpc>
                <a:spcPct val="120000"/>
              </a:lnSpc>
              <a:spcBef>
                <a:spcPts val="0"/>
              </a:spcBef>
              <a:spcAft>
                <a:spcPts val="0"/>
              </a:spcAft>
              <a:buSzPts val="1980"/>
              <a:buChar char="▪"/>
            </a:pPr>
            <a:r>
              <a:rPr lang="en-US">
                <a:solidFill>
                  <a:srgbClr val="434A54"/>
                </a:solidFill>
                <a:latin typeface="Lato"/>
                <a:ea typeface="Lato"/>
                <a:cs typeface="Lato"/>
                <a:sym typeface="Lato"/>
              </a:rPr>
              <a:t>As an example, one organization created</a:t>
            </a:r>
            <a:r>
              <a:rPr lang="en-US" b="0" i="0">
                <a:solidFill>
                  <a:srgbClr val="434A54"/>
                </a:solidFill>
                <a:latin typeface="Lato"/>
                <a:ea typeface="Lato"/>
                <a:cs typeface="Lato"/>
                <a:sym typeface="Lato"/>
              </a:rPr>
              <a:t> camper and family onboarding tools to help campers transition to the digital space. “These include online behavior agreements, diversity and inclusion statements, and digital safety videos as part of our registration package to emphasize the creation of a safe, inclusive environment. We’re ensuring our program content heavily emphasizes a safe community — which we are all part of, and campers create.</a:t>
            </a:r>
            <a:r>
              <a:rPr lang="en-US">
                <a:solidFill>
                  <a:srgbClr val="434A54"/>
                </a:solidFill>
                <a:latin typeface="Lato"/>
                <a:ea typeface="Lato"/>
                <a:cs typeface="Lato"/>
                <a:sym typeface="Lato"/>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7"/>
        <p:cNvGrpSpPr/>
        <p:nvPr/>
      </p:nvGrpSpPr>
      <p:grpSpPr>
        <a:xfrm>
          <a:off x="0" y="0"/>
          <a:ext cx="0" cy="0"/>
          <a:chOff x="0" y="0"/>
          <a:chExt cx="0" cy="0"/>
        </a:xfrm>
      </p:grpSpPr>
      <p:sp>
        <p:nvSpPr>
          <p:cNvPr id="608" name="Google Shape;608;p14"/>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4000"/>
              <a:buFont typeface="Calibri"/>
              <a:buNone/>
            </a:pPr>
            <a:r>
              <a:rPr lang="en-US"/>
              <a:t>Interaction Requirements</a:t>
            </a:r>
            <a:endParaRPr/>
          </a:p>
        </p:txBody>
      </p:sp>
      <p:grpSp>
        <p:nvGrpSpPr>
          <p:cNvPr id="609" name="Google Shape;609;p14"/>
          <p:cNvGrpSpPr/>
          <p:nvPr/>
        </p:nvGrpSpPr>
        <p:grpSpPr>
          <a:xfrm>
            <a:off x="5440363" y="1127121"/>
            <a:ext cx="5638800" cy="4892533"/>
            <a:chOff x="0" y="1583"/>
            <a:chExt cx="5638800" cy="4892533"/>
          </a:xfrm>
        </p:grpSpPr>
        <p:sp>
          <p:nvSpPr>
            <p:cNvPr id="610" name="Google Shape;610;p14"/>
            <p:cNvSpPr/>
            <p:nvPr/>
          </p:nvSpPr>
          <p:spPr>
            <a:xfrm>
              <a:off x="0" y="1583"/>
              <a:ext cx="5638800" cy="674832"/>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204136" y="153420"/>
              <a:ext cx="371157" cy="37115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779431" y="1583"/>
              <a:ext cx="4859368" cy="6748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txBox="1"/>
            <p:nvPr/>
          </p:nvSpPr>
          <p:spPr>
            <a:xfrm>
              <a:off x="779431" y="1583"/>
              <a:ext cx="4859368" cy="674832"/>
            </a:xfrm>
            <a:prstGeom prst="rect">
              <a:avLst/>
            </a:prstGeom>
            <a:noFill/>
            <a:ln>
              <a:noFill/>
            </a:ln>
          </p:spPr>
          <p:txBody>
            <a:bodyPr spcFirstLastPara="1" wrap="square" lIns="71400" tIns="71400" rIns="71400" bIns="71400" anchor="ctr" anchorCtr="0">
              <a:noAutofit/>
            </a:bodyPr>
            <a:lstStyle/>
            <a:p>
              <a:pPr marL="0" marR="0" lvl="0" indent="0" algn="l" rtl="0">
                <a:lnSpc>
                  <a:spcPct val="100000"/>
                </a:lnSpc>
                <a:spcBef>
                  <a:spcPts val="0"/>
                </a:spcBef>
                <a:spcAft>
                  <a:spcPts val="0"/>
                </a:spcAft>
                <a:buClr>
                  <a:schemeClr val="dk1"/>
                </a:buClr>
                <a:buSzPts val="1700"/>
                <a:buFont typeface="Rockwell"/>
                <a:buNone/>
              </a:pPr>
              <a:r>
                <a:rPr lang="en-US" sz="1700">
                  <a:solidFill>
                    <a:schemeClr val="dk1"/>
                  </a:solidFill>
                  <a:latin typeface="Rockwell"/>
                  <a:ea typeface="Rockwell"/>
                  <a:cs typeface="Rockwell"/>
                  <a:sym typeface="Rockwell"/>
                </a:rPr>
                <a:t>No 1:1 chats with program participants</a:t>
              </a:r>
              <a:endParaRPr/>
            </a:p>
          </p:txBody>
        </p:sp>
        <p:sp>
          <p:nvSpPr>
            <p:cNvPr id="614" name="Google Shape;614;p14"/>
            <p:cNvSpPr/>
            <p:nvPr/>
          </p:nvSpPr>
          <p:spPr>
            <a:xfrm>
              <a:off x="0" y="845123"/>
              <a:ext cx="5638800" cy="674832"/>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204136" y="996961"/>
              <a:ext cx="371157" cy="37115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779431" y="845123"/>
              <a:ext cx="4859368" cy="6748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txBox="1"/>
            <p:nvPr/>
          </p:nvSpPr>
          <p:spPr>
            <a:xfrm>
              <a:off x="779431" y="845123"/>
              <a:ext cx="4859368" cy="674832"/>
            </a:xfrm>
            <a:prstGeom prst="rect">
              <a:avLst/>
            </a:prstGeom>
            <a:noFill/>
            <a:ln>
              <a:noFill/>
            </a:ln>
          </p:spPr>
          <p:txBody>
            <a:bodyPr spcFirstLastPara="1" wrap="square" lIns="71400" tIns="71400" rIns="71400" bIns="71400" anchor="ctr" anchorCtr="0">
              <a:noAutofit/>
            </a:bodyPr>
            <a:lstStyle/>
            <a:p>
              <a:pPr marL="0" marR="0" lvl="0" indent="0" algn="l" rtl="0">
                <a:lnSpc>
                  <a:spcPct val="100000"/>
                </a:lnSpc>
                <a:spcBef>
                  <a:spcPts val="0"/>
                </a:spcBef>
                <a:spcAft>
                  <a:spcPts val="0"/>
                </a:spcAft>
                <a:buClr>
                  <a:schemeClr val="dk1"/>
                </a:buClr>
                <a:buSzPts val="1700"/>
                <a:buFont typeface="Rockwell"/>
                <a:buNone/>
              </a:pPr>
              <a:r>
                <a:rPr lang="en-US" sz="1700">
                  <a:solidFill>
                    <a:schemeClr val="dk1"/>
                  </a:solidFill>
                  <a:latin typeface="Rockwell"/>
                  <a:ea typeface="Rockwell"/>
                  <a:cs typeface="Rockwell"/>
                  <a:sym typeface="Rockwell"/>
                </a:rPr>
                <a:t>No private chats or outside chats—make sure control settings are on</a:t>
              </a:r>
              <a:endParaRPr/>
            </a:p>
          </p:txBody>
        </p:sp>
        <p:sp>
          <p:nvSpPr>
            <p:cNvPr id="618" name="Google Shape;618;p14"/>
            <p:cNvSpPr/>
            <p:nvPr/>
          </p:nvSpPr>
          <p:spPr>
            <a:xfrm>
              <a:off x="0" y="1688663"/>
              <a:ext cx="5638800" cy="674832"/>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204136" y="1840501"/>
              <a:ext cx="371157" cy="37115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4"/>
            <p:cNvSpPr/>
            <p:nvPr/>
          </p:nvSpPr>
          <p:spPr>
            <a:xfrm>
              <a:off x="779431" y="1688663"/>
              <a:ext cx="4859368" cy="6748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4"/>
            <p:cNvSpPr txBox="1"/>
            <p:nvPr/>
          </p:nvSpPr>
          <p:spPr>
            <a:xfrm>
              <a:off x="779431" y="1688663"/>
              <a:ext cx="4859368" cy="674832"/>
            </a:xfrm>
            <a:prstGeom prst="rect">
              <a:avLst/>
            </a:prstGeom>
            <a:noFill/>
            <a:ln>
              <a:noFill/>
            </a:ln>
          </p:spPr>
          <p:txBody>
            <a:bodyPr spcFirstLastPara="1" wrap="square" lIns="71400" tIns="71400" rIns="71400" bIns="71400" anchor="ctr" anchorCtr="0">
              <a:noAutofit/>
            </a:bodyPr>
            <a:lstStyle/>
            <a:p>
              <a:pPr marL="0" marR="0" lvl="0" indent="0" algn="l" rtl="0">
                <a:lnSpc>
                  <a:spcPct val="100000"/>
                </a:lnSpc>
                <a:spcBef>
                  <a:spcPts val="0"/>
                </a:spcBef>
                <a:spcAft>
                  <a:spcPts val="0"/>
                </a:spcAft>
                <a:buClr>
                  <a:schemeClr val="dk1"/>
                </a:buClr>
                <a:buSzPts val="1700"/>
                <a:buFont typeface="Rockwell"/>
                <a:buNone/>
              </a:pPr>
              <a:r>
                <a:rPr lang="en-US" sz="1700">
                  <a:solidFill>
                    <a:schemeClr val="dk1"/>
                  </a:solidFill>
                  <a:latin typeface="Rockwell"/>
                  <a:ea typeface="Rockwell"/>
                  <a:cs typeface="Rockwell"/>
                  <a:sym typeface="Rockwell"/>
                </a:rPr>
                <a:t>Youth should not text one another</a:t>
              </a:r>
              <a:endParaRPr/>
            </a:p>
          </p:txBody>
        </p:sp>
        <p:sp>
          <p:nvSpPr>
            <p:cNvPr id="622" name="Google Shape;622;p14"/>
            <p:cNvSpPr/>
            <p:nvPr/>
          </p:nvSpPr>
          <p:spPr>
            <a:xfrm>
              <a:off x="0" y="2532204"/>
              <a:ext cx="5638800" cy="674832"/>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204136" y="2684041"/>
              <a:ext cx="371157" cy="371157"/>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779431" y="2532204"/>
              <a:ext cx="4859368" cy="6748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txBox="1"/>
            <p:nvPr/>
          </p:nvSpPr>
          <p:spPr>
            <a:xfrm>
              <a:off x="779431" y="2532204"/>
              <a:ext cx="4859368" cy="674832"/>
            </a:xfrm>
            <a:prstGeom prst="rect">
              <a:avLst/>
            </a:prstGeom>
            <a:noFill/>
            <a:ln>
              <a:noFill/>
            </a:ln>
          </p:spPr>
          <p:txBody>
            <a:bodyPr spcFirstLastPara="1" wrap="square" lIns="71400" tIns="71400" rIns="71400" bIns="71400" anchor="ctr" anchorCtr="0">
              <a:noAutofit/>
            </a:bodyPr>
            <a:lstStyle/>
            <a:p>
              <a:pPr marL="0" marR="0" lvl="0" indent="0" algn="l" rtl="0">
                <a:lnSpc>
                  <a:spcPct val="100000"/>
                </a:lnSpc>
                <a:spcBef>
                  <a:spcPts val="0"/>
                </a:spcBef>
                <a:spcAft>
                  <a:spcPts val="0"/>
                </a:spcAft>
                <a:buClr>
                  <a:schemeClr val="dk1"/>
                </a:buClr>
                <a:buSzPts val="1700"/>
                <a:buFont typeface="Rockwell"/>
                <a:buNone/>
              </a:pPr>
              <a:r>
                <a:rPr lang="en-US" sz="1700">
                  <a:solidFill>
                    <a:schemeClr val="dk1"/>
                  </a:solidFill>
                  <a:latin typeface="Rockwell"/>
                  <a:ea typeface="Rockwell"/>
                  <a:cs typeface="Rockwell"/>
                  <a:sym typeface="Rockwell"/>
                </a:rPr>
                <a:t>If required, youth should only use first name and last initial</a:t>
              </a:r>
              <a:endParaRPr/>
            </a:p>
          </p:txBody>
        </p:sp>
        <p:sp>
          <p:nvSpPr>
            <p:cNvPr id="626" name="Google Shape;626;p14"/>
            <p:cNvSpPr/>
            <p:nvPr/>
          </p:nvSpPr>
          <p:spPr>
            <a:xfrm>
              <a:off x="0" y="3375744"/>
              <a:ext cx="5638800" cy="674832"/>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204136" y="3527581"/>
              <a:ext cx="371157" cy="371157"/>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779431" y="3375744"/>
              <a:ext cx="4859368" cy="6748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txBox="1"/>
            <p:nvPr/>
          </p:nvSpPr>
          <p:spPr>
            <a:xfrm>
              <a:off x="779431" y="3375744"/>
              <a:ext cx="4859368" cy="674832"/>
            </a:xfrm>
            <a:prstGeom prst="rect">
              <a:avLst/>
            </a:prstGeom>
            <a:noFill/>
            <a:ln>
              <a:noFill/>
            </a:ln>
          </p:spPr>
          <p:txBody>
            <a:bodyPr spcFirstLastPara="1" wrap="square" lIns="71400" tIns="71400" rIns="71400" bIns="71400" anchor="ctr" anchorCtr="0">
              <a:noAutofit/>
            </a:bodyPr>
            <a:lstStyle/>
            <a:p>
              <a:pPr marL="0" marR="0" lvl="0" indent="0" algn="l" rtl="0">
                <a:lnSpc>
                  <a:spcPct val="100000"/>
                </a:lnSpc>
                <a:spcBef>
                  <a:spcPts val="0"/>
                </a:spcBef>
                <a:spcAft>
                  <a:spcPts val="0"/>
                </a:spcAft>
                <a:buClr>
                  <a:schemeClr val="dk1"/>
                </a:buClr>
                <a:buSzPts val="1700"/>
                <a:buFont typeface="Rockwell"/>
                <a:buNone/>
              </a:pPr>
              <a:r>
                <a:rPr lang="en-US" sz="1700">
                  <a:solidFill>
                    <a:schemeClr val="dk1"/>
                  </a:solidFill>
                  <a:latin typeface="Rockwell"/>
                  <a:ea typeface="Rockwell"/>
                  <a:cs typeface="Rockwell"/>
                  <a:sym typeface="Rockwell"/>
                </a:rPr>
                <a:t>Recommend that youth under 12 have a parent present</a:t>
              </a:r>
              <a:endParaRPr/>
            </a:p>
          </p:txBody>
        </p:sp>
        <p:sp>
          <p:nvSpPr>
            <p:cNvPr id="630" name="Google Shape;630;p14"/>
            <p:cNvSpPr/>
            <p:nvPr/>
          </p:nvSpPr>
          <p:spPr>
            <a:xfrm>
              <a:off x="0" y="4219284"/>
              <a:ext cx="5638800" cy="674832"/>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204136" y="4371121"/>
              <a:ext cx="371157" cy="371157"/>
            </a:xfrm>
            <a:prstGeom prst="rect">
              <a:avLst/>
            </a:prstGeom>
            <a:solidFill>
              <a:srgbClr val="B45DD4"/>
            </a:solidFill>
            <a:ln w="15875" cap="flat" cmpd="sng">
              <a:solidFill>
                <a:schemeClr val="lt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779431" y="4219284"/>
              <a:ext cx="4859368" cy="6748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txBox="1"/>
            <p:nvPr/>
          </p:nvSpPr>
          <p:spPr>
            <a:xfrm>
              <a:off x="779431" y="4219284"/>
              <a:ext cx="4859368" cy="674832"/>
            </a:xfrm>
            <a:prstGeom prst="rect">
              <a:avLst/>
            </a:prstGeom>
            <a:noFill/>
            <a:ln>
              <a:noFill/>
            </a:ln>
          </p:spPr>
          <p:txBody>
            <a:bodyPr spcFirstLastPara="1" wrap="square" lIns="71400" tIns="71400" rIns="71400" bIns="71400" anchor="ctr" anchorCtr="0">
              <a:noAutofit/>
            </a:bodyPr>
            <a:lstStyle/>
            <a:p>
              <a:pPr marL="0" marR="0" lvl="0" indent="0" algn="l" rtl="0">
                <a:lnSpc>
                  <a:spcPct val="100000"/>
                </a:lnSpc>
                <a:spcBef>
                  <a:spcPts val="0"/>
                </a:spcBef>
                <a:spcAft>
                  <a:spcPts val="0"/>
                </a:spcAft>
                <a:buClr>
                  <a:schemeClr val="dk1"/>
                </a:buClr>
                <a:buSzPts val="1700"/>
                <a:buFont typeface="Rockwell"/>
                <a:buNone/>
              </a:pPr>
              <a:r>
                <a:rPr lang="en-US" sz="1700">
                  <a:solidFill>
                    <a:schemeClr val="dk1"/>
                  </a:solidFill>
                  <a:latin typeface="Rockwell"/>
                  <a:ea typeface="Rockwell"/>
                  <a:cs typeface="Rockwell"/>
                  <a:sym typeface="Rockwell"/>
                </a:rPr>
                <a:t>Youth should not share invite codes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7"/>
        <p:cNvGrpSpPr/>
        <p:nvPr/>
      </p:nvGrpSpPr>
      <p:grpSpPr>
        <a:xfrm>
          <a:off x="0" y="0"/>
          <a:ext cx="0" cy="0"/>
          <a:chOff x="0" y="0"/>
          <a:chExt cx="0" cy="0"/>
        </a:xfrm>
      </p:grpSpPr>
      <p:sp>
        <p:nvSpPr>
          <p:cNvPr id="638" name="Google Shape;638;p15"/>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4000"/>
              <a:buFont typeface="Calibri"/>
              <a:buNone/>
            </a:pPr>
            <a:r>
              <a:rPr lang="en-US"/>
              <a:t>Interaction requirements continued…</a:t>
            </a:r>
            <a:endParaRPr/>
          </a:p>
        </p:txBody>
      </p:sp>
      <p:grpSp>
        <p:nvGrpSpPr>
          <p:cNvPr id="639" name="Google Shape;639;p15"/>
          <p:cNvGrpSpPr/>
          <p:nvPr/>
        </p:nvGrpSpPr>
        <p:grpSpPr>
          <a:xfrm>
            <a:off x="5440340" y="835274"/>
            <a:ext cx="5638812" cy="5254039"/>
            <a:chOff x="0" y="1910"/>
            <a:chExt cx="5638812" cy="4599929"/>
          </a:xfrm>
        </p:grpSpPr>
        <p:sp>
          <p:nvSpPr>
            <p:cNvPr id="640" name="Google Shape;640;p15"/>
            <p:cNvSpPr/>
            <p:nvPr/>
          </p:nvSpPr>
          <p:spPr>
            <a:xfrm>
              <a:off x="0" y="1910"/>
              <a:ext cx="5638800" cy="968406"/>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292942" y="219802"/>
              <a:ext cx="532623" cy="53262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1118508" y="1910"/>
              <a:ext cx="4520291" cy="9684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txBox="1"/>
            <p:nvPr/>
          </p:nvSpPr>
          <p:spPr>
            <a:xfrm>
              <a:off x="1118508" y="1910"/>
              <a:ext cx="4520291" cy="968406"/>
            </a:xfrm>
            <a:prstGeom prst="rect">
              <a:avLst/>
            </a:prstGeom>
            <a:noFill/>
            <a:ln>
              <a:noFill/>
            </a:ln>
          </p:spPr>
          <p:txBody>
            <a:bodyPr spcFirstLastPara="1" wrap="square" lIns="102475" tIns="102475" rIns="102475" bIns="102475" anchor="ctr" anchorCtr="0">
              <a:noAutofit/>
            </a:bodyPr>
            <a:lstStyle/>
            <a:p>
              <a:pPr marL="0" marR="0" lvl="0" indent="0" algn="l" rtl="0">
                <a:lnSpc>
                  <a:spcPct val="90000"/>
                </a:lnSpc>
                <a:spcBef>
                  <a:spcPts val="0"/>
                </a:spcBef>
                <a:spcAft>
                  <a:spcPts val="0"/>
                </a:spcAft>
                <a:buClr>
                  <a:schemeClr val="dk1"/>
                </a:buClr>
                <a:buSzPts val="1800"/>
                <a:buFont typeface="Rockwell"/>
                <a:buNone/>
              </a:pPr>
              <a:r>
                <a:rPr lang="en-US" sz="1800">
                  <a:solidFill>
                    <a:schemeClr val="dk1"/>
                  </a:solidFill>
                  <a:latin typeface="Rockwell"/>
                  <a:ea typeface="Rockwell"/>
                  <a:cs typeface="Rockwell"/>
                  <a:sym typeface="Rockwell"/>
                </a:rPr>
                <a:t>Recommended ratios: a minimum of 2 adults present. </a:t>
              </a:r>
              <a:endParaRPr/>
            </a:p>
          </p:txBody>
        </p:sp>
        <p:sp>
          <p:nvSpPr>
            <p:cNvPr id="644" name="Google Shape;644;p15"/>
            <p:cNvSpPr/>
            <p:nvPr/>
          </p:nvSpPr>
          <p:spPr>
            <a:xfrm>
              <a:off x="0" y="1212418"/>
              <a:ext cx="5638800" cy="968406"/>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292942" y="1430309"/>
              <a:ext cx="532623" cy="53262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1118508" y="1212418"/>
              <a:ext cx="4520291" cy="9684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txBox="1"/>
            <p:nvPr/>
          </p:nvSpPr>
          <p:spPr>
            <a:xfrm>
              <a:off x="1118508" y="1212418"/>
              <a:ext cx="4520291" cy="968406"/>
            </a:xfrm>
            <a:prstGeom prst="rect">
              <a:avLst/>
            </a:prstGeom>
            <a:noFill/>
            <a:ln>
              <a:noFill/>
            </a:ln>
          </p:spPr>
          <p:txBody>
            <a:bodyPr spcFirstLastPara="1" wrap="square" lIns="102475" tIns="102475" rIns="102475" bIns="102475" anchor="ctr" anchorCtr="0">
              <a:noAutofit/>
            </a:bodyPr>
            <a:lstStyle/>
            <a:p>
              <a:pPr marL="0" marR="0" lvl="0" indent="0" algn="l" rtl="0">
                <a:lnSpc>
                  <a:spcPct val="90000"/>
                </a:lnSpc>
                <a:spcBef>
                  <a:spcPts val="0"/>
                </a:spcBef>
                <a:spcAft>
                  <a:spcPts val="0"/>
                </a:spcAft>
                <a:buClr>
                  <a:schemeClr val="dk1"/>
                </a:buClr>
                <a:buSzPts val="1800"/>
                <a:buFont typeface="Rockwell"/>
                <a:buNone/>
              </a:pPr>
              <a:r>
                <a:rPr lang="en-US" sz="1800">
                  <a:solidFill>
                    <a:schemeClr val="dk1"/>
                  </a:solidFill>
                  <a:latin typeface="Rockwell"/>
                  <a:ea typeface="Rockwell"/>
                  <a:cs typeface="Rockwell"/>
                  <a:sym typeface="Rockwell"/>
                </a:rPr>
                <a:t>Youth should be online in a public space </a:t>
              </a:r>
              <a:r>
                <a:rPr lang="en-US" sz="1800" b="1">
                  <a:solidFill>
                    <a:schemeClr val="dk1"/>
                  </a:solidFill>
                  <a:latin typeface="Rockwell"/>
                  <a:ea typeface="Rockwell"/>
                  <a:cs typeface="Rockwell"/>
                  <a:sym typeface="Rockwell"/>
                </a:rPr>
                <a:t>(observable and interruptible).</a:t>
              </a:r>
              <a:endParaRPr/>
            </a:p>
          </p:txBody>
        </p:sp>
        <p:sp>
          <p:nvSpPr>
            <p:cNvPr id="648" name="Google Shape;648;p15"/>
            <p:cNvSpPr/>
            <p:nvPr/>
          </p:nvSpPr>
          <p:spPr>
            <a:xfrm>
              <a:off x="12" y="2422937"/>
              <a:ext cx="5638800" cy="9684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5"/>
            <p:cNvSpPr/>
            <p:nvPr/>
          </p:nvSpPr>
          <p:spPr>
            <a:xfrm>
              <a:off x="292942" y="2640817"/>
              <a:ext cx="532623" cy="532623"/>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1118508" y="2422925"/>
              <a:ext cx="4520291" cy="9684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txBox="1"/>
            <p:nvPr/>
          </p:nvSpPr>
          <p:spPr>
            <a:xfrm>
              <a:off x="1118508" y="2422925"/>
              <a:ext cx="4520291" cy="968406"/>
            </a:xfrm>
            <a:prstGeom prst="rect">
              <a:avLst/>
            </a:prstGeom>
            <a:noFill/>
            <a:ln>
              <a:noFill/>
            </a:ln>
          </p:spPr>
          <p:txBody>
            <a:bodyPr spcFirstLastPara="1" wrap="square" lIns="102475" tIns="102475" rIns="102475" bIns="102475" anchor="ctr" anchorCtr="0">
              <a:noAutofit/>
            </a:bodyPr>
            <a:lstStyle/>
            <a:p>
              <a:pPr marL="0" marR="0" lvl="0" indent="0" algn="l" rtl="0">
                <a:lnSpc>
                  <a:spcPct val="90000"/>
                </a:lnSpc>
                <a:spcBef>
                  <a:spcPts val="0"/>
                </a:spcBef>
                <a:spcAft>
                  <a:spcPts val="0"/>
                </a:spcAft>
                <a:buClr>
                  <a:schemeClr val="dk1"/>
                </a:buClr>
                <a:buSzPts val="1800"/>
                <a:buFont typeface="Rockwell"/>
                <a:buNone/>
              </a:pPr>
              <a:r>
                <a:rPr lang="en-US" sz="1800">
                  <a:solidFill>
                    <a:schemeClr val="dk1"/>
                  </a:solidFill>
                  <a:latin typeface="Rockwell"/>
                  <a:ea typeface="Rockwell"/>
                  <a:cs typeface="Rockwell"/>
                  <a:sym typeface="Rockwell"/>
                </a:rPr>
                <a:t>Expect that any activity online with youth to be observed and or supervised unannounced by program leaders or teachers.</a:t>
              </a:r>
              <a:endParaRPr/>
            </a:p>
          </p:txBody>
        </p:sp>
        <p:sp>
          <p:nvSpPr>
            <p:cNvPr id="652" name="Google Shape;652;p15"/>
            <p:cNvSpPr/>
            <p:nvPr/>
          </p:nvSpPr>
          <p:spPr>
            <a:xfrm>
              <a:off x="0" y="3633433"/>
              <a:ext cx="5638800" cy="968406"/>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292942" y="3851324"/>
              <a:ext cx="532623" cy="532623"/>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1118508" y="3633433"/>
              <a:ext cx="4520291" cy="9684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txBox="1"/>
            <p:nvPr/>
          </p:nvSpPr>
          <p:spPr>
            <a:xfrm>
              <a:off x="1118508" y="3633433"/>
              <a:ext cx="4520291" cy="968406"/>
            </a:xfrm>
            <a:prstGeom prst="rect">
              <a:avLst/>
            </a:prstGeom>
            <a:noFill/>
            <a:ln>
              <a:noFill/>
            </a:ln>
          </p:spPr>
          <p:txBody>
            <a:bodyPr spcFirstLastPara="1" wrap="square" lIns="102475" tIns="102475" rIns="102475" bIns="102475" anchor="ctr" anchorCtr="0">
              <a:noAutofit/>
            </a:bodyPr>
            <a:lstStyle/>
            <a:p>
              <a:pPr marL="0" marR="0" lvl="0" indent="0" algn="l" rtl="0">
                <a:lnSpc>
                  <a:spcPct val="90000"/>
                </a:lnSpc>
                <a:spcBef>
                  <a:spcPts val="0"/>
                </a:spcBef>
                <a:spcAft>
                  <a:spcPts val="0"/>
                </a:spcAft>
                <a:buClr>
                  <a:schemeClr val="dk1"/>
                </a:buClr>
                <a:buSzPts val="1800"/>
                <a:buFont typeface="Rockwell"/>
                <a:buNone/>
              </a:pPr>
              <a:r>
                <a:rPr lang="en-US" sz="1800">
                  <a:solidFill>
                    <a:schemeClr val="dk1"/>
                  </a:solidFill>
                  <a:latin typeface="Rockwell"/>
                  <a:ea typeface="Rockwell"/>
                  <a:cs typeface="Rockwell"/>
                  <a:sym typeface="Rockwell"/>
                </a:rPr>
                <a:t>Ensure youth and parents are informed about how to report an incident.</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9"/>
        <p:cNvGrpSpPr/>
        <p:nvPr/>
      </p:nvGrpSpPr>
      <p:grpSpPr>
        <a:xfrm>
          <a:off x="0" y="0"/>
          <a:ext cx="0" cy="0"/>
          <a:chOff x="0" y="0"/>
          <a:chExt cx="0" cy="0"/>
        </a:xfrm>
      </p:grpSpPr>
      <p:sp>
        <p:nvSpPr>
          <p:cNvPr id="660" name="Google Shape;660;p16"/>
          <p:cNvSpPr/>
          <p:nvPr/>
        </p:nvSpPr>
        <p:spPr>
          <a:xfrm>
            <a:off x="0"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661" name="Google Shape;661;p16"/>
          <p:cNvGrpSpPr/>
          <p:nvPr/>
        </p:nvGrpSpPr>
        <p:grpSpPr>
          <a:xfrm>
            <a:off x="-417513" y="0"/>
            <a:ext cx="12584114" cy="6853238"/>
            <a:chOff x="-417513" y="0"/>
            <a:chExt cx="12584114" cy="6853238"/>
          </a:xfrm>
        </p:grpSpPr>
        <p:sp>
          <p:nvSpPr>
            <p:cNvPr id="662" name="Google Shape;662;p16"/>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63" name="Google Shape;663;p16"/>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64" name="Google Shape;664;p16"/>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65" name="Google Shape;665;p16"/>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1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66" name="Google Shape;666;p16"/>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1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67" name="Google Shape;667;p16"/>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1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68" name="Google Shape;668;p16"/>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69" name="Google Shape;669;p16"/>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70" name="Google Shape;670;p16"/>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71" name="Google Shape;671;p16"/>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72" name="Google Shape;672;p16"/>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73" name="Google Shape;673;p16"/>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74" name="Google Shape;674;p16"/>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75" name="Google Shape;675;p16"/>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76" name="Google Shape;676;p16"/>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77" name="Google Shape;677;p16"/>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14901"/>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78" name="Google Shape;678;p16"/>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14901"/>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79" name="Google Shape;679;p16"/>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80" name="Google Shape;680;p16"/>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81" name="Google Shape;681;p16"/>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682" name="Google Shape;682;p16"/>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sp>
        <p:nvSpPr>
          <p:cNvPr id="683" name="Google Shape;683;p16"/>
          <p:cNvSpPr txBox="1">
            <a:spLocks noGrp="1"/>
          </p:cNvSpPr>
          <p:nvPr>
            <p:ph type="title"/>
          </p:nvPr>
        </p:nvSpPr>
        <p:spPr>
          <a:xfrm>
            <a:off x="1759287" y="798881"/>
            <a:ext cx="8673427" cy="1048945"/>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chemeClr val="dk1"/>
              </a:buClr>
              <a:buSzPts val="4000"/>
              <a:buFont typeface="Calibri"/>
              <a:buNone/>
            </a:pPr>
            <a:r>
              <a:rPr lang="en-US" b="1">
                <a:solidFill>
                  <a:schemeClr val="dk1"/>
                </a:solidFill>
              </a:rPr>
              <a:t>Roles for UMN students online:</a:t>
            </a:r>
            <a:endParaRPr/>
          </a:p>
        </p:txBody>
      </p:sp>
      <p:grpSp>
        <p:nvGrpSpPr>
          <p:cNvPr id="684" name="Google Shape;684;p16"/>
          <p:cNvGrpSpPr/>
          <p:nvPr/>
        </p:nvGrpSpPr>
        <p:grpSpPr>
          <a:xfrm>
            <a:off x="1402970" y="2889003"/>
            <a:ext cx="9386060" cy="2516824"/>
            <a:chOff x="595248" y="898027"/>
            <a:chExt cx="9386060" cy="2516824"/>
          </a:xfrm>
        </p:grpSpPr>
        <p:sp>
          <p:nvSpPr>
            <p:cNvPr id="685" name="Google Shape;685;p16"/>
            <p:cNvSpPr/>
            <p:nvPr/>
          </p:nvSpPr>
          <p:spPr>
            <a:xfrm>
              <a:off x="999731" y="898027"/>
              <a:ext cx="1265303" cy="1265303"/>
            </a:xfrm>
            <a:prstGeom prst="ellipse">
              <a:avLst/>
            </a:prstGeom>
            <a:solidFill>
              <a:srgbClr val="4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6"/>
            <p:cNvSpPr/>
            <p:nvPr/>
          </p:nvSpPr>
          <p:spPr>
            <a:xfrm>
              <a:off x="1269385" y="1167681"/>
              <a:ext cx="725993" cy="72599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6"/>
            <p:cNvSpPr/>
            <p:nvPr/>
          </p:nvSpPr>
          <p:spPr>
            <a:xfrm>
              <a:off x="595248" y="2557440"/>
              <a:ext cx="2074267"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6"/>
            <p:cNvSpPr txBox="1"/>
            <p:nvPr/>
          </p:nvSpPr>
          <p:spPr>
            <a:xfrm>
              <a:off x="595248" y="2557440"/>
              <a:ext cx="2074267"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400"/>
                <a:buFont typeface="Rockwell"/>
                <a:buNone/>
              </a:pPr>
              <a:r>
                <a:rPr lang="en-US" sz="1400" cap="none">
                  <a:solidFill>
                    <a:schemeClr val="dk1"/>
                  </a:solidFill>
                  <a:latin typeface="Rockwell"/>
                  <a:ea typeface="Rockwell"/>
                  <a:cs typeface="Rockwell"/>
                  <a:sym typeface="Rockwell"/>
                </a:rPr>
                <a:t>MONITORING YOUTH </a:t>
              </a:r>
              <a:r>
                <a:rPr lang="en-US">
                  <a:solidFill>
                    <a:schemeClr val="dk1"/>
                  </a:solidFill>
                  <a:latin typeface="Rockwell"/>
                  <a:ea typeface="Rockwell"/>
                  <a:cs typeface="Rockwell"/>
                  <a:sym typeface="Rockwell"/>
                </a:rPr>
                <a:t>BREAKOUT ROOMS</a:t>
              </a:r>
              <a:endParaRPr/>
            </a:p>
          </p:txBody>
        </p:sp>
        <p:sp>
          <p:nvSpPr>
            <p:cNvPr id="689" name="Google Shape;689;p16"/>
            <p:cNvSpPr/>
            <p:nvPr/>
          </p:nvSpPr>
          <p:spPr>
            <a:xfrm>
              <a:off x="3436995" y="898027"/>
              <a:ext cx="1265303" cy="1265303"/>
            </a:xfrm>
            <a:prstGeom prst="ellipse">
              <a:avLst/>
            </a:prstGeom>
            <a:solidFill>
              <a:srgbClr val="4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6"/>
            <p:cNvSpPr/>
            <p:nvPr/>
          </p:nvSpPr>
          <p:spPr>
            <a:xfrm>
              <a:off x="3706650" y="1167681"/>
              <a:ext cx="725993" cy="72599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6"/>
            <p:cNvSpPr/>
            <p:nvPr/>
          </p:nvSpPr>
          <p:spPr>
            <a:xfrm>
              <a:off x="3032513" y="2557440"/>
              <a:ext cx="2074267"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6"/>
            <p:cNvSpPr txBox="1"/>
            <p:nvPr/>
          </p:nvSpPr>
          <p:spPr>
            <a:xfrm>
              <a:off x="2945478" y="2557449"/>
              <a:ext cx="2206500" cy="857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400"/>
                <a:buFont typeface="Rockwell"/>
                <a:buNone/>
              </a:pPr>
              <a:r>
                <a:rPr lang="en-US">
                  <a:solidFill>
                    <a:schemeClr val="dk1"/>
                  </a:solidFill>
                  <a:latin typeface="Rockwell"/>
                  <a:ea typeface="Rockwell"/>
                  <a:cs typeface="Rockwell"/>
                  <a:sym typeface="Rockwell"/>
                </a:rPr>
                <a:t>SUPPORTING TEACHERS IN DELIVERING </a:t>
              </a:r>
              <a:r>
                <a:rPr lang="en-US" sz="1400" cap="none">
                  <a:solidFill>
                    <a:schemeClr val="dk1"/>
                  </a:solidFill>
                  <a:latin typeface="Rockwell"/>
                  <a:ea typeface="Rockwell"/>
                  <a:cs typeface="Rockwell"/>
                  <a:sym typeface="Rockwell"/>
                </a:rPr>
                <a:t>QUALITY, </a:t>
              </a:r>
              <a:r>
                <a:rPr lang="en-US">
                  <a:solidFill>
                    <a:schemeClr val="dk1"/>
                  </a:solidFill>
                  <a:latin typeface="Rockwell"/>
                  <a:ea typeface="Rockwell"/>
                  <a:cs typeface="Rockwell"/>
                  <a:sym typeface="Rockwell"/>
                </a:rPr>
                <a:t>IMPACTFUL, </a:t>
              </a:r>
              <a:r>
                <a:rPr lang="en-US" sz="1400" cap="none">
                  <a:solidFill>
                    <a:schemeClr val="dk1"/>
                  </a:solidFill>
                  <a:latin typeface="Rockwell"/>
                  <a:ea typeface="Rockwell"/>
                  <a:cs typeface="Rockwell"/>
                  <a:sym typeface="Rockwell"/>
                </a:rPr>
                <a:t>ENGAG</a:t>
              </a:r>
              <a:r>
                <a:rPr lang="en-US">
                  <a:solidFill>
                    <a:schemeClr val="dk1"/>
                  </a:solidFill>
                  <a:latin typeface="Rockwell"/>
                  <a:ea typeface="Rockwell"/>
                  <a:cs typeface="Rockwell"/>
                  <a:sym typeface="Rockwell"/>
                </a:rPr>
                <a:t>ING</a:t>
              </a:r>
              <a:endParaRPr>
                <a:solidFill>
                  <a:schemeClr val="dk1"/>
                </a:solidFill>
                <a:latin typeface="Rockwell"/>
                <a:ea typeface="Rockwell"/>
                <a:cs typeface="Rockwell"/>
                <a:sym typeface="Rockwell"/>
              </a:endParaRPr>
            </a:p>
            <a:p>
              <a:pPr marL="0" marR="0" lvl="0" indent="0" algn="ctr" rtl="0">
                <a:lnSpc>
                  <a:spcPct val="90000"/>
                </a:lnSpc>
                <a:spcBef>
                  <a:spcPts val="0"/>
                </a:spcBef>
                <a:spcAft>
                  <a:spcPts val="0"/>
                </a:spcAft>
                <a:buClr>
                  <a:schemeClr val="dk1"/>
                </a:buClr>
                <a:buSzPts val="1400"/>
                <a:buFont typeface="Rockwell"/>
                <a:buNone/>
              </a:pPr>
              <a:r>
                <a:rPr lang="en-US">
                  <a:solidFill>
                    <a:schemeClr val="dk1"/>
                  </a:solidFill>
                  <a:latin typeface="Rockwell"/>
                  <a:ea typeface="Rockwell"/>
                  <a:cs typeface="Rockwell"/>
                  <a:sym typeface="Rockwell"/>
                </a:rPr>
                <a:t>LESSONS</a:t>
              </a:r>
              <a:endParaRPr>
                <a:solidFill>
                  <a:schemeClr val="dk1"/>
                </a:solidFill>
                <a:latin typeface="Rockwell"/>
                <a:ea typeface="Rockwell"/>
                <a:cs typeface="Rockwell"/>
                <a:sym typeface="Rockwell"/>
              </a:endParaRPr>
            </a:p>
          </p:txBody>
        </p:sp>
        <p:sp>
          <p:nvSpPr>
            <p:cNvPr id="693" name="Google Shape;693;p16"/>
            <p:cNvSpPr/>
            <p:nvPr/>
          </p:nvSpPr>
          <p:spPr>
            <a:xfrm>
              <a:off x="5874259" y="898027"/>
              <a:ext cx="1265303" cy="1265303"/>
            </a:xfrm>
            <a:prstGeom prst="ellipse">
              <a:avLst/>
            </a:prstGeom>
            <a:solidFill>
              <a:srgbClr val="4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6"/>
            <p:cNvSpPr/>
            <p:nvPr/>
          </p:nvSpPr>
          <p:spPr>
            <a:xfrm>
              <a:off x="6143914" y="1167681"/>
              <a:ext cx="725993" cy="725993"/>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6"/>
            <p:cNvSpPr/>
            <p:nvPr/>
          </p:nvSpPr>
          <p:spPr>
            <a:xfrm>
              <a:off x="5469777" y="2557440"/>
              <a:ext cx="2074267"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6"/>
            <p:cNvSpPr txBox="1"/>
            <p:nvPr/>
          </p:nvSpPr>
          <p:spPr>
            <a:xfrm>
              <a:off x="5469778" y="2557451"/>
              <a:ext cx="2074200" cy="857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400"/>
                <a:buFont typeface="Rockwell"/>
                <a:buNone/>
              </a:pPr>
              <a:r>
                <a:rPr lang="en-US">
                  <a:solidFill>
                    <a:schemeClr val="dk1"/>
                  </a:solidFill>
                  <a:latin typeface="Rockwell"/>
                  <a:ea typeface="Rockwell"/>
                  <a:cs typeface="Rockwell"/>
                  <a:sym typeface="Rockwell"/>
                </a:rPr>
                <a:t>CO-HOSTING VIRTUAL SESSIONS TO PREVENT PRANKS, (I.E.,</a:t>
              </a:r>
              <a:r>
                <a:rPr lang="en-US" sz="1400" cap="none">
                  <a:solidFill>
                    <a:schemeClr val="dk1"/>
                  </a:solidFill>
                  <a:latin typeface="Rockwell"/>
                  <a:ea typeface="Rockwell"/>
                  <a:cs typeface="Rockwell"/>
                  <a:sym typeface="Rockwell"/>
                </a:rPr>
                <a:t>ZOOMBOMBING)</a:t>
              </a:r>
              <a:endParaRPr/>
            </a:p>
          </p:txBody>
        </p:sp>
        <p:sp>
          <p:nvSpPr>
            <p:cNvPr id="697" name="Google Shape;697;p16"/>
            <p:cNvSpPr/>
            <p:nvPr/>
          </p:nvSpPr>
          <p:spPr>
            <a:xfrm>
              <a:off x="8311523" y="898027"/>
              <a:ext cx="1265303" cy="1265303"/>
            </a:xfrm>
            <a:prstGeom prst="ellipse">
              <a:avLst/>
            </a:prstGeom>
            <a:solidFill>
              <a:srgbClr val="4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6"/>
            <p:cNvSpPr/>
            <p:nvPr/>
          </p:nvSpPr>
          <p:spPr>
            <a:xfrm>
              <a:off x="8581178" y="1167681"/>
              <a:ext cx="725993" cy="725993"/>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6"/>
            <p:cNvSpPr/>
            <p:nvPr/>
          </p:nvSpPr>
          <p:spPr>
            <a:xfrm>
              <a:off x="7907041" y="2557440"/>
              <a:ext cx="2074267"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6"/>
            <p:cNvSpPr txBox="1"/>
            <p:nvPr/>
          </p:nvSpPr>
          <p:spPr>
            <a:xfrm>
              <a:off x="7907041" y="2557440"/>
              <a:ext cx="2074267"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400"/>
                <a:buFont typeface="Rockwell"/>
                <a:buNone/>
              </a:pPr>
              <a:r>
                <a:rPr lang="en-US">
                  <a:solidFill>
                    <a:schemeClr val="dk1"/>
                  </a:solidFill>
                  <a:latin typeface="Rockwell"/>
                  <a:ea typeface="Rockwell"/>
                  <a:cs typeface="Rockwell"/>
                  <a:sym typeface="Rockwell"/>
                </a:rPr>
                <a:t>HELPING STUDENTS AND TEACHERS WITH </a:t>
              </a:r>
              <a:r>
                <a:rPr lang="en-US" sz="1400" cap="none">
                  <a:solidFill>
                    <a:schemeClr val="dk1"/>
                  </a:solidFill>
                  <a:latin typeface="Rockwell"/>
                  <a:ea typeface="Rockwell"/>
                  <a:cs typeface="Rockwell"/>
                  <a:sym typeface="Rockwell"/>
                </a:rPr>
                <a:t>TECH ISSUES</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4"/>
        <p:cNvGrpSpPr/>
        <p:nvPr/>
      </p:nvGrpSpPr>
      <p:grpSpPr>
        <a:xfrm>
          <a:off x="0" y="0"/>
          <a:ext cx="0" cy="0"/>
          <a:chOff x="0" y="0"/>
          <a:chExt cx="0" cy="0"/>
        </a:xfrm>
      </p:grpSpPr>
      <p:sp>
        <p:nvSpPr>
          <p:cNvPr id="705" name="Google Shape;705;p17"/>
          <p:cNvSpPr/>
          <p:nvPr/>
        </p:nvSpPr>
        <p:spPr>
          <a:xfrm>
            <a:off x="0"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706" name="Google Shape;706;p17"/>
          <p:cNvGrpSpPr/>
          <p:nvPr/>
        </p:nvGrpSpPr>
        <p:grpSpPr>
          <a:xfrm>
            <a:off x="-417513" y="0"/>
            <a:ext cx="12584114" cy="6853238"/>
            <a:chOff x="-417513" y="0"/>
            <a:chExt cx="12584114" cy="6853238"/>
          </a:xfrm>
        </p:grpSpPr>
        <p:sp>
          <p:nvSpPr>
            <p:cNvPr id="707" name="Google Shape;707;p17"/>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08" name="Google Shape;708;p17"/>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09" name="Google Shape;709;p17"/>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10" name="Google Shape;710;p17"/>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1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11" name="Google Shape;711;p17"/>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1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12" name="Google Shape;712;p17"/>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1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13" name="Google Shape;713;p17"/>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14" name="Google Shape;714;p17"/>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15" name="Google Shape;715;p17"/>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16" name="Google Shape;716;p17"/>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17" name="Google Shape;717;p17"/>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18" name="Google Shape;718;p17"/>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19" name="Google Shape;719;p17"/>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20" name="Google Shape;720;p17"/>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21" name="Google Shape;721;p17"/>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22" name="Google Shape;722;p17"/>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14901"/>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23" name="Google Shape;723;p17"/>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14901"/>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24" name="Google Shape;724;p17"/>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25" name="Google Shape;725;p17"/>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26" name="Google Shape;726;p17"/>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27" name="Google Shape;727;p17"/>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sp>
        <p:nvSpPr>
          <p:cNvPr id="728" name="Google Shape;728;p17"/>
          <p:cNvSpPr txBox="1">
            <a:spLocks noGrp="1"/>
          </p:cNvSpPr>
          <p:nvPr>
            <p:ph type="title"/>
          </p:nvPr>
        </p:nvSpPr>
        <p:spPr>
          <a:xfrm>
            <a:off x="1759287" y="798881"/>
            <a:ext cx="8673427" cy="1048945"/>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chemeClr val="dk1"/>
              </a:buClr>
              <a:buSzPts val="4000"/>
              <a:buFont typeface="Calibri"/>
              <a:buNone/>
            </a:pPr>
            <a:r>
              <a:rPr lang="en-US" b="1">
                <a:solidFill>
                  <a:schemeClr val="dk1"/>
                </a:solidFill>
              </a:rPr>
              <a:t>Additional Reminders…</a:t>
            </a:r>
            <a:endParaRPr/>
          </a:p>
        </p:txBody>
      </p:sp>
      <p:grpSp>
        <p:nvGrpSpPr>
          <p:cNvPr id="729" name="Google Shape;729;p17"/>
          <p:cNvGrpSpPr/>
          <p:nvPr/>
        </p:nvGrpSpPr>
        <p:grpSpPr>
          <a:xfrm>
            <a:off x="819751" y="2458709"/>
            <a:ext cx="10552500" cy="3240001"/>
            <a:chOff x="12029" y="467733"/>
            <a:chExt cx="10552500" cy="3240001"/>
          </a:xfrm>
        </p:grpSpPr>
        <p:sp>
          <p:nvSpPr>
            <p:cNvPr id="730" name="Google Shape;730;p17"/>
            <p:cNvSpPr/>
            <p:nvPr/>
          </p:nvSpPr>
          <p:spPr>
            <a:xfrm>
              <a:off x="626279" y="467733"/>
              <a:ext cx="1921500" cy="1921500"/>
            </a:xfrm>
            <a:prstGeom prst="ellipse">
              <a:avLst/>
            </a:prstGeom>
            <a:solidFill>
              <a:srgbClr val="4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a:off x="1035779" y="877233"/>
              <a:ext cx="1102500" cy="11025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a:off x="12029" y="2987734"/>
              <a:ext cx="315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7"/>
            <p:cNvSpPr txBox="1"/>
            <p:nvPr/>
          </p:nvSpPr>
          <p:spPr>
            <a:xfrm>
              <a:off x="12029" y="2987734"/>
              <a:ext cx="315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200"/>
                <a:buFont typeface="Rockwell"/>
                <a:buNone/>
              </a:pPr>
              <a:r>
                <a:rPr lang="en-US" sz="2200" cap="none">
                  <a:solidFill>
                    <a:schemeClr val="dk1"/>
                  </a:solidFill>
                  <a:latin typeface="Rockwell"/>
                  <a:ea typeface="Rockwell"/>
                  <a:cs typeface="Rockwell"/>
                  <a:sym typeface="Rockwell"/>
                </a:rPr>
                <a:t>YOU ARE STILL A MANDATED REPORTER</a:t>
              </a:r>
              <a:endParaRPr/>
            </a:p>
          </p:txBody>
        </p:sp>
        <p:sp>
          <p:nvSpPr>
            <p:cNvPr id="734" name="Google Shape;734;p17"/>
            <p:cNvSpPr/>
            <p:nvPr/>
          </p:nvSpPr>
          <p:spPr>
            <a:xfrm>
              <a:off x="4327529" y="467733"/>
              <a:ext cx="1921500" cy="1921500"/>
            </a:xfrm>
            <a:prstGeom prst="ellipse">
              <a:avLst/>
            </a:prstGeom>
            <a:solidFill>
              <a:srgbClr val="4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7"/>
            <p:cNvSpPr/>
            <p:nvPr/>
          </p:nvSpPr>
          <p:spPr>
            <a:xfrm>
              <a:off x="4737029" y="877233"/>
              <a:ext cx="1102500" cy="11025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a:off x="3713279" y="2987734"/>
              <a:ext cx="315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txBox="1"/>
            <p:nvPr/>
          </p:nvSpPr>
          <p:spPr>
            <a:xfrm>
              <a:off x="3713279" y="2987734"/>
              <a:ext cx="315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200"/>
                <a:buFont typeface="Rockwell"/>
                <a:buNone/>
              </a:pPr>
              <a:r>
                <a:rPr lang="en-US" sz="2200" cap="none">
                  <a:solidFill>
                    <a:schemeClr val="dk1"/>
                  </a:solidFill>
                  <a:latin typeface="Rockwell"/>
                  <a:ea typeface="Rockwell"/>
                  <a:cs typeface="Rockwell"/>
                  <a:sym typeface="Rockwell"/>
                </a:rPr>
                <a:t>YOU STILL NEED TO REPORT INCIDENCES</a:t>
              </a:r>
              <a:endParaRPr/>
            </a:p>
          </p:txBody>
        </p:sp>
        <p:sp>
          <p:nvSpPr>
            <p:cNvPr id="738" name="Google Shape;738;p17"/>
            <p:cNvSpPr/>
            <p:nvPr/>
          </p:nvSpPr>
          <p:spPr>
            <a:xfrm>
              <a:off x="8028779" y="467733"/>
              <a:ext cx="1921500" cy="1921500"/>
            </a:xfrm>
            <a:prstGeom prst="ellipse">
              <a:avLst/>
            </a:prstGeom>
            <a:solidFill>
              <a:srgbClr val="4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7"/>
            <p:cNvSpPr/>
            <p:nvPr/>
          </p:nvSpPr>
          <p:spPr>
            <a:xfrm>
              <a:off x="8438279" y="877233"/>
              <a:ext cx="1102500" cy="11025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7"/>
            <p:cNvSpPr/>
            <p:nvPr/>
          </p:nvSpPr>
          <p:spPr>
            <a:xfrm>
              <a:off x="7414529" y="2987734"/>
              <a:ext cx="315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7"/>
            <p:cNvSpPr txBox="1"/>
            <p:nvPr/>
          </p:nvSpPr>
          <p:spPr>
            <a:xfrm>
              <a:off x="7414529" y="2987734"/>
              <a:ext cx="315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200"/>
                <a:buFont typeface="Rockwell"/>
                <a:buNone/>
              </a:pPr>
              <a:r>
                <a:rPr lang="en-US" sz="2200" cap="none">
                  <a:solidFill>
                    <a:schemeClr val="dk1"/>
                  </a:solidFill>
                  <a:latin typeface="Rockwell"/>
                  <a:ea typeface="Rockwell"/>
                  <a:cs typeface="Rockwell"/>
                  <a:sym typeface="Rockwell"/>
                </a:rPr>
                <a:t>YOU ARE ALWAYS MANAGING RISK</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8"/>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434A54"/>
              </a:buClr>
              <a:buSzPts val="3600"/>
              <a:buFont typeface="Lato"/>
              <a:buNone/>
            </a:pPr>
            <a:r>
              <a:rPr lang="en-US" sz="3600" b="0" i="0">
                <a:solidFill>
                  <a:srgbClr val="434A54"/>
                </a:solidFill>
                <a:latin typeface="Lato"/>
                <a:ea typeface="Lato"/>
                <a:cs typeface="Lato"/>
                <a:sym typeface="Lato"/>
              </a:rPr>
              <a:t>Accessibility in Virtual Programs</a:t>
            </a:r>
            <a:br>
              <a:rPr lang="en-US" sz="3600" b="0" i="0">
                <a:solidFill>
                  <a:srgbClr val="434A54"/>
                </a:solidFill>
                <a:latin typeface="Lato"/>
                <a:ea typeface="Lato"/>
                <a:cs typeface="Lato"/>
                <a:sym typeface="Lato"/>
              </a:rPr>
            </a:br>
            <a:endParaRPr sz="3600"/>
          </a:p>
        </p:txBody>
      </p:sp>
      <p:sp>
        <p:nvSpPr>
          <p:cNvPr id="747" name="Google Shape;747;p18"/>
          <p:cNvSpPr txBox="1"/>
          <p:nvPr/>
        </p:nvSpPr>
        <p:spPr>
          <a:xfrm>
            <a:off x="4869712" y="615769"/>
            <a:ext cx="6433657" cy="501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a:solidFill>
                  <a:srgbClr val="434A54"/>
                </a:solidFill>
                <a:latin typeface="Lato"/>
                <a:ea typeface="Lato"/>
                <a:cs typeface="Lato"/>
                <a:sym typeface="Lato"/>
              </a:rPr>
              <a:t>Accessibility definition: A person with a disability is afforded the opportunity to acquire the same information, engage in the same interactions, and enjoy the same services as a person without a disability in an equally effective and equally inclusive manner, with substantially equivalent ease of use</a:t>
            </a:r>
            <a:r>
              <a:rPr lang="en-US" sz="1800" b="0" i="0">
                <a:solidFill>
                  <a:srgbClr val="434A54"/>
                </a:solidFill>
                <a:latin typeface="Lato"/>
                <a:ea typeface="Lato"/>
                <a:cs typeface="Lato"/>
                <a:sym typeface="Lato"/>
              </a:rPr>
              <a:t>.</a:t>
            </a:r>
            <a:endParaRPr sz="1800">
              <a:solidFill>
                <a:schemeClr val="dk1"/>
              </a:solidFill>
              <a:latin typeface="Rockwell"/>
              <a:ea typeface="Rockwell"/>
              <a:cs typeface="Rockwell"/>
              <a:sym typeface="Rockwe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9"/>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009087"/>
              </a:buClr>
              <a:buSzPts val="4000"/>
              <a:buFont typeface="Lato"/>
              <a:buNone/>
            </a:pPr>
            <a:r>
              <a:rPr lang="en-US" b="0" i="0">
                <a:solidFill>
                  <a:srgbClr val="009087"/>
                </a:solidFill>
                <a:latin typeface="Lato"/>
                <a:ea typeface="Lato"/>
                <a:cs typeface="Lato"/>
                <a:sym typeface="Lato"/>
              </a:rPr>
              <a:t>Website</a:t>
            </a:r>
            <a:br>
              <a:rPr lang="en-US" b="0" i="0">
                <a:solidFill>
                  <a:srgbClr val="009087"/>
                </a:solidFill>
                <a:latin typeface="Lato"/>
                <a:ea typeface="Lato"/>
                <a:cs typeface="Lato"/>
                <a:sym typeface="Lato"/>
              </a:rPr>
            </a:br>
            <a:endParaRPr/>
          </a:p>
        </p:txBody>
      </p:sp>
      <p:sp>
        <p:nvSpPr>
          <p:cNvPr id="753" name="Google Shape;753;p19"/>
          <p:cNvSpPr txBox="1">
            <a:spLocks noGrp="1"/>
          </p:cNvSpPr>
          <p:nvPr>
            <p:ph type="body" idx="1"/>
          </p:nvPr>
        </p:nvSpPr>
        <p:spPr>
          <a:xfrm>
            <a:off x="5118447" y="803186"/>
            <a:ext cx="6281873" cy="5248622"/>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1980"/>
              <a:buChar char="▪"/>
            </a:pPr>
            <a:r>
              <a:rPr lang="en-US" b="0" i="0">
                <a:solidFill>
                  <a:srgbClr val="434A54"/>
                </a:solidFill>
                <a:latin typeface="Lato"/>
                <a:ea typeface="Lato"/>
                <a:cs typeface="Lato"/>
                <a:sym typeface="Lato"/>
              </a:rPr>
              <a:t>Helpful websites to improve website accessibility</a:t>
            </a:r>
            <a:endParaRPr/>
          </a:p>
          <a:p>
            <a:pPr marL="228600" lvl="0" indent="-228600" algn="l" rtl="0">
              <a:lnSpc>
                <a:spcPct val="120000"/>
              </a:lnSpc>
              <a:spcBef>
                <a:spcPts val="1000"/>
              </a:spcBef>
              <a:spcAft>
                <a:spcPts val="0"/>
              </a:spcAft>
              <a:buSzPts val="1980"/>
              <a:buFont typeface="Arial"/>
              <a:buChar char="•"/>
            </a:pPr>
            <a:r>
              <a:rPr lang="en-US" b="0" i="0" u="sng" strike="noStrike">
                <a:solidFill>
                  <a:srgbClr val="0A5794"/>
                </a:solidFill>
                <a:latin typeface="Lato"/>
                <a:ea typeface="Lato"/>
                <a:cs typeface="Lato"/>
                <a:sym typeface="Lato"/>
                <a:hlinkClick r:id="rId3"/>
              </a:rPr>
              <a:t>WAVE Web Accessibility Evaluation Tool</a:t>
            </a:r>
            <a:endParaRPr b="0" i="0">
              <a:solidFill>
                <a:srgbClr val="434A54"/>
              </a:solidFill>
              <a:latin typeface="Lato"/>
              <a:ea typeface="Lato"/>
              <a:cs typeface="Lato"/>
              <a:sym typeface="Lato"/>
            </a:endParaRPr>
          </a:p>
          <a:p>
            <a:pPr marL="228600" lvl="0" indent="-228600" algn="l" rtl="0">
              <a:lnSpc>
                <a:spcPct val="120000"/>
              </a:lnSpc>
              <a:spcBef>
                <a:spcPts val="1000"/>
              </a:spcBef>
              <a:spcAft>
                <a:spcPts val="0"/>
              </a:spcAft>
              <a:buSzPts val="1980"/>
              <a:buFont typeface="Arial"/>
              <a:buChar char="•"/>
            </a:pPr>
            <a:r>
              <a:rPr lang="en-US" b="0" i="0" u="sng" strike="noStrike">
                <a:solidFill>
                  <a:srgbClr val="0A5794"/>
                </a:solidFill>
                <a:latin typeface="Lato"/>
                <a:ea typeface="Lato"/>
                <a:cs typeface="Lato"/>
                <a:sym typeface="Lato"/>
                <a:hlinkClick r:id="rId4"/>
              </a:rPr>
              <a:t>UserWay Accessibility Widget</a:t>
            </a:r>
            <a:endParaRPr b="0" i="0">
              <a:solidFill>
                <a:srgbClr val="434A54"/>
              </a:solidFill>
              <a:latin typeface="Lato"/>
              <a:ea typeface="Lato"/>
              <a:cs typeface="Lato"/>
              <a:sym typeface="Lato"/>
            </a:endParaRPr>
          </a:p>
          <a:p>
            <a:pPr marL="228600" lvl="0" indent="-228600" algn="l" rtl="0">
              <a:lnSpc>
                <a:spcPct val="120000"/>
              </a:lnSpc>
              <a:spcBef>
                <a:spcPts val="1000"/>
              </a:spcBef>
              <a:spcAft>
                <a:spcPts val="0"/>
              </a:spcAft>
              <a:buSzPts val="1980"/>
              <a:buFont typeface="Arial"/>
              <a:buChar char="•"/>
            </a:pPr>
            <a:r>
              <a:rPr lang="en-US" b="0" i="0" u="sng">
                <a:solidFill>
                  <a:srgbClr val="434A54"/>
                </a:solidFill>
                <a:latin typeface="Lato"/>
                <a:ea typeface="Lato"/>
                <a:cs typeface="Lato"/>
                <a:sym typeface="Lato"/>
                <a:hlinkClick r:id="rId5"/>
              </a:rPr>
              <a:t>6 Tips to Make Your Website ADA Compliant</a:t>
            </a:r>
            <a:endParaRPr b="0" i="0">
              <a:solidFill>
                <a:srgbClr val="434A54"/>
              </a:solidFill>
              <a:latin typeface="Lato"/>
              <a:ea typeface="Lato"/>
              <a:cs typeface="Lato"/>
              <a:sym typeface="Lato"/>
            </a:endParaRPr>
          </a:p>
          <a:p>
            <a:pPr marL="228600" lvl="0" indent="-228600" algn="l" rtl="0">
              <a:lnSpc>
                <a:spcPct val="120000"/>
              </a:lnSpc>
              <a:spcBef>
                <a:spcPts val="1000"/>
              </a:spcBef>
              <a:spcAft>
                <a:spcPts val="0"/>
              </a:spcAft>
              <a:buSzPts val="1980"/>
              <a:buFont typeface="Arial"/>
              <a:buChar char="•"/>
            </a:pPr>
            <a:r>
              <a:rPr lang="en-US" b="0" i="0" u="sng" strike="noStrike">
                <a:solidFill>
                  <a:srgbClr val="0A5794"/>
                </a:solidFill>
                <a:latin typeface="Lato"/>
                <a:ea typeface="Lato"/>
                <a:cs typeface="Lato"/>
                <a:sym typeface="Lato"/>
                <a:hlinkClick r:id="rId6"/>
              </a:rPr>
              <a:t>10 Examples of ADA Compliant Accessible Web Design</a:t>
            </a:r>
            <a:endParaRPr b="0" i="0">
              <a:solidFill>
                <a:srgbClr val="434A54"/>
              </a:solidFill>
              <a:latin typeface="Lato"/>
              <a:ea typeface="Lato"/>
              <a:cs typeface="Lato"/>
              <a:sym typeface="Lato"/>
            </a:endParaRPr>
          </a:p>
          <a:p>
            <a:pPr marL="228600" lvl="0" indent="-228600" algn="l" rtl="0">
              <a:lnSpc>
                <a:spcPct val="120000"/>
              </a:lnSpc>
              <a:spcBef>
                <a:spcPts val="1000"/>
              </a:spcBef>
              <a:spcAft>
                <a:spcPts val="0"/>
              </a:spcAft>
              <a:buSzPts val="1980"/>
              <a:buFont typeface="Arial"/>
              <a:buChar char="•"/>
            </a:pPr>
            <a:r>
              <a:rPr lang="en-US" b="0" i="0" u="sng" strike="noStrike">
                <a:solidFill>
                  <a:srgbClr val="0A5794"/>
                </a:solidFill>
                <a:latin typeface="Lato"/>
                <a:ea typeface="Lato"/>
                <a:cs typeface="Lato"/>
                <a:sym typeface="Lato"/>
                <a:hlinkClick r:id="rId7"/>
              </a:rPr>
              <a:t>Accessibility and ADA – Endicott College</a:t>
            </a:r>
            <a:endParaRPr b="0" i="0">
              <a:solidFill>
                <a:srgbClr val="434A54"/>
              </a:solidFill>
              <a:latin typeface="Lato"/>
              <a:ea typeface="Lato"/>
              <a:cs typeface="Lato"/>
              <a:sym typeface="Lato"/>
            </a:endParaRPr>
          </a:p>
          <a:p>
            <a:pPr marL="228600" lvl="0" indent="-228600" algn="l" rtl="0">
              <a:lnSpc>
                <a:spcPct val="120000"/>
              </a:lnSpc>
              <a:spcBef>
                <a:spcPts val="1000"/>
              </a:spcBef>
              <a:spcAft>
                <a:spcPts val="0"/>
              </a:spcAft>
              <a:buSzPts val="1980"/>
              <a:buFont typeface="Arial"/>
              <a:buChar char="•"/>
            </a:pPr>
            <a:r>
              <a:rPr lang="en-US" b="0" i="0" u="sng" strike="noStrike">
                <a:solidFill>
                  <a:srgbClr val="0A5794"/>
                </a:solidFill>
                <a:latin typeface="Lato"/>
                <a:ea typeface="Lato"/>
                <a:cs typeface="Lato"/>
                <a:sym typeface="Lato"/>
                <a:hlinkClick r:id="rId8"/>
              </a:rPr>
              <a:t>The ADA Checklist: Website Compliance Guidelines for 2019 in Plain English</a:t>
            </a:r>
            <a:endParaRPr b="0" i="0">
              <a:solidFill>
                <a:srgbClr val="434A54"/>
              </a:solidFill>
              <a:latin typeface="Lato"/>
              <a:ea typeface="Lato"/>
              <a:cs typeface="Lato"/>
              <a:sym typeface="Lato"/>
            </a:endParaRPr>
          </a:p>
          <a:p>
            <a:pPr marL="228600" lvl="0" indent="-102870" algn="l" rtl="0">
              <a:lnSpc>
                <a:spcPct val="120000"/>
              </a:lnSpc>
              <a:spcBef>
                <a:spcPts val="1000"/>
              </a:spcBef>
              <a:spcAft>
                <a:spcPts val="0"/>
              </a:spcAft>
              <a:buSzPts val="198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20"/>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009087"/>
              </a:buClr>
              <a:buSzPts val="4000"/>
              <a:buFont typeface="Lato"/>
              <a:buNone/>
            </a:pPr>
            <a:r>
              <a:rPr lang="en-US" b="0" i="0">
                <a:solidFill>
                  <a:srgbClr val="009087"/>
                </a:solidFill>
                <a:latin typeface="Lato"/>
                <a:ea typeface="Lato"/>
                <a:cs typeface="Lato"/>
                <a:sym typeface="Lato"/>
              </a:rPr>
              <a:t>Real-time Video</a:t>
            </a:r>
            <a:br>
              <a:rPr lang="en-US" b="0" i="0">
                <a:solidFill>
                  <a:srgbClr val="009087"/>
                </a:solidFill>
                <a:latin typeface="Lato"/>
                <a:ea typeface="Lato"/>
                <a:cs typeface="Lato"/>
                <a:sym typeface="Lato"/>
              </a:rPr>
            </a:br>
            <a:endParaRPr/>
          </a:p>
        </p:txBody>
      </p:sp>
      <p:sp>
        <p:nvSpPr>
          <p:cNvPr id="759" name="Google Shape;759;p20"/>
          <p:cNvSpPr txBox="1">
            <a:spLocks noGrp="1"/>
          </p:cNvSpPr>
          <p:nvPr>
            <p:ph type="body" idx="1"/>
          </p:nvPr>
        </p:nvSpPr>
        <p:spPr>
          <a:xfrm>
            <a:off x="5118447" y="803186"/>
            <a:ext cx="6281873" cy="5248622"/>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1980"/>
              <a:buChar char="▪"/>
            </a:pPr>
            <a:r>
              <a:rPr lang="en-US" b="0" i="0">
                <a:solidFill>
                  <a:srgbClr val="434A54"/>
                </a:solidFill>
                <a:latin typeface="Lato"/>
                <a:ea typeface="Lato"/>
                <a:cs typeface="Lato"/>
                <a:sym typeface="Lato"/>
              </a:rPr>
              <a:t>Accessibility options from popular video conferencing providers.</a:t>
            </a:r>
            <a:endParaRPr/>
          </a:p>
          <a:p>
            <a:pPr marL="228600" lvl="0" indent="-228600" algn="l" rtl="0">
              <a:lnSpc>
                <a:spcPct val="120000"/>
              </a:lnSpc>
              <a:spcBef>
                <a:spcPts val="1000"/>
              </a:spcBef>
              <a:spcAft>
                <a:spcPts val="0"/>
              </a:spcAft>
              <a:buSzPts val="1980"/>
              <a:buFont typeface="Arial"/>
              <a:buChar char="•"/>
            </a:pPr>
            <a:r>
              <a:rPr lang="en-US" b="0" i="0" u="sng" strike="noStrike">
                <a:solidFill>
                  <a:srgbClr val="0A5794"/>
                </a:solidFill>
                <a:latin typeface="Lato"/>
                <a:ea typeface="Lato"/>
                <a:cs typeface="Lato"/>
                <a:sym typeface="Lato"/>
                <a:hlinkClick r:id="rId3"/>
              </a:rPr>
              <a:t>Zoom Accessibility Options</a:t>
            </a:r>
            <a:endParaRPr b="0" i="0">
              <a:solidFill>
                <a:srgbClr val="434A54"/>
              </a:solidFill>
              <a:latin typeface="Lato"/>
              <a:ea typeface="Lato"/>
              <a:cs typeface="Lato"/>
              <a:sym typeface="Lato"/>
            </a:endParaRPr>
          </a:p>
          <a:p>
            <a:pPr marL="228600" lvl="0" indent="-228600" algn="l" rtl="0">
              <a:lnSpc>
                <a:spcPct val="120000"/>
              </a:lnSpc>
              <a:spcBef>
                <a:spcPts val="1000"/>
              </a:spcBef>
              <a:spcAft>
                <a:spcPts val="0"/>
              </a:spcAft>
              <a:buSzPts val="1980"/>
              <a:buFont typeface="Arial"/>
              <a:buChar char="•"/>
            </a:pPr>
            <a:r>
              <a:rPr lang="en-US" b="0" i="0" u="sng" strike="noStrike">
                <a:solidFill>
                  <a:srgbClr val="0A5794"/>
                </a:solidFill>
                <a:latin typeface="Lato"/>
                <a:ea typeface="Lato"/>
                <a:cs typeface="Lato"/>
                <a:sym typeface="Lato"/>
                <a:hlinkClick r:id="rId4"/>
              </a:rPr>
              <a:t>Microsoft Teams Accessibility Options</a:t>
            </a:r>
            <a:endParaRPr b="0" i="0">
              <a:solidFill>
                <a:srgbClr val="434A54"/>
              </a:solidFill>
              <a:latin typeface="Lato"/>
              <a:ea typeface="Lato"/>
              <a:cs typeface="Lato"/>
              <a:sym typeface="Lato"/>
            </a:endParaRPr>
          </a:p>
          <a:p>
            <a:pPr marL="228600" lvl="0" indent="-102870" algn="l" rtl="0">
              <a:lnSpc>
                <a:spcPct val="120000"/>
              </a:lnSpc>
              <a:spcBef>
                <a:spcPts val="1000"/>
              </a:spcBef>
              <a:spcAft>
                <a:spcPts val="0"/>
              </a:spcAft>
              <a:buSzPts val="198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04"/>
        <p:cNvGrpSpPr/>
        <p:nvPr/>
      </p:nvGrpSpPr>
      <p:grpSpPr>
        <a:xfrm>
          <a:off x="0" y="0"/>
          <a:ext cx="0" cy="0"/>
          <a:chOff x="0" y="0"/>
          <a:chExt cx="0" cy="0"/>
        </a:xfrm>
      </p:grpSpPr>
      <p:sp>
        <p:nvSpPr>
          <p:cNvPr id="405" name="Google Shape;405;p2"/>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4000"/>
              <a:buFont typeface="Calibri"/>
              <a:buNone/>
            </a:pPr>
            <a:endParaRPr/>
          </a:p>
        </p:txBody>
      </p:sp>
      <p:grpSp>
        <p:nvGrpSpPr>
          <p:cNvPr id="406" name="Google Shape;406;p2"/>
          <p:cNvGrpSpPr/>
          <p:nvPr/>
        </p:nvGrpSpPr>
        <p:grpSpPr>
          <a:xfrm>
            <a:off x="5574890" y="807317"/>
            <a:ext cx="5821767" cy="5279635"/>
            <a:chOff x="0" y="4131"/>
            <a:chExt cx="5821767" cy="5279635"/>
          </a:xfrm>
        </p:grpSpPr>
        <p:sp>
          <p:nvSpPr>
            <p:cNvPr id="407" name="Google Shape;407;p2"/>
            <p:cNvSpPr/>
            <p:nvPr/>
          </p:nvSpPr>
          <p:spPr>
            <a:xfrm>
              <a:off x="0" y="4131"/>
              <a:ext cx="5821767" cy="879939"/>
            </a:xfrm>
            <a:prstGeom prst="roundRect">
              <a:avLst>
                <a:gd name="adj" fmla="val 1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66181" y="202117"/>
              <a:ext cx="483966" cy="483966"/>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16329" y="4131"/>
              <a:ext cx="4805437" cy="8799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txBox="1"/>
            <p:nvPr/>
          </p:nvSpPr>
          <p:spPr>
            <a:xfrm>
              <a:off x="1016329" y="4131"/>
              <a:ext cx="4805437" cy="879939"/>
            </a:xfrm>
            <a:prstGeom prst="rect">
              <a:avLst/>
            </a:prstGeom>
            <a:noFill/>
            <a:ln>
              <a:noFill/>
            </a:ln>
          </p:spPr>
          <p:txBody>
            <a:bodyPr spcFirstLastPara="1" wrap="square" lIns="93125" tIns="93125" rIns="93125" bIns="93125" anchor="ctr" anchorCtr="0">
              <a:noAutofit/>
            </a:bodyPr>
            <a:lstStyle/>
            <a:p>
              <a:pPr marL="0" marR="0" lvl="0" indent="0" algn="l" rtl="0">
                <a:lnSpc>
                  <a:spcPct val="90000"/>
                </a:lnSpc>
                <a:spcBef>
                  <a:spcPts val="0"/>
                </a:spcBef>
                <a:spcAft>
                  <a:spcPts val="0"/>
                </a:spcAft>
                <a:buClr>
                  <a:schemeClr val="lt1"/>
                </a:buClr>
                <a:buSzPts val="1900"/>
                <a:buFont typeface="Rockwell"/>
                <a:buNone/>
              </a:pPr>
              <a:r>
                <a:rPr lang="en-US" sz="1900" b="0" i="0" u="none" strike="noStrike" cap="none">
                  <a:solidFill>
                    <a:schemeClr val="lt1"/>
                  </a:solidFill>
                  <a:latin typeface="Rockwell"/>
                  <a:ea typeface="Rockwell"/>
                  <a:cs typeface="Rockwell"/>
                  <a:sym typeface="Rockwell"/>
                </a:rPr>
                <a:t>Operating Lens</a:t>
              </a:r>
              <a:endParaRPr/>
            </a:p>
          </p:txBody>
        </p:sp>
        <p:sp>
          <p:nvSpPr>
            <p:cNvPr id="411" name="Google Shape;411;p2"/>
            <p:cNvSpPr/>
            <p:nvPr/>
          </p:nvSpPr>
          <p:spPr>
            <a:xfrm>
              <a:off x="0" y="1104055"/>
              <a:ext cx="5821767" cy="879939"/>
            </a:xfrm>
            <a:prstGeom prst="roundRect">
              <a:avLst>
                <a:gd name="adj" fmla="val 1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66181" y="1302041"/>
              <a:ext cx="483966" cy="483966"/>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1016329" y="1104055"/>
              <a:ext cx="4805437" cy="8799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txBox="1"/>
            <p:nvPr/>
          </p:nvSpPr>
          <p:spPr>
            <a:xfrm>
              <a:off x="1016329" y="1104055"/>
              <a:ext cx="4805437" cy="879939"/>
            </a:xfrm>
            <a:prstGeom prst="rect">
              <a:avLst/>
            </a:prstGeom>
            <a:noFill/>
            <a:ln>
              <a:noFill/>
            </a:ln>
          </p:spPr>
          <p:txBody>
            <a:bodyPr spcFirstLastPara="1" wrap="square" lIns="93125" tIns="93125" rIns="93125" bIns="93125" anchor="ctr" anchorCtr="0">
              <a:noAutofit/>
            </a:bodyPr>
            <a:lstStyle/>
            <a:p>
              <a:pPr marL="0" marR="0" lvl="0" indent="0" algn="l" rtl="0">
                <a:lnSpc>
                  <a:spcPct val="90000"/>
                </a:lnSpc>
                <a:spcBef>
                  <a:spcPts val="0"/>
                </a:spcBef>
                <a:spcAft>
                  <a:spcPts val="0"/>
                </a:spcAft>
                <a:buClr>
                  <a:schemeClr val="lt1"/>
                </a:buClr>
                <a:buSzPts val="1900"/>
                <a:buFont typeface="Rockwell"/>
                <a:buNone/>
              </a:pPr>
              <a:r>
                <a:rPr lang="en-US" sz="1900" b="0" i="0" u="none" strike="noStrike" cap="none">
                  <a:solidFill>
                    <a:schemeClr val="lt1"/>
                  </a:solidFill>
                  <a:latin typeface="Rockwell"/>
                  <a:ea typeface="Rockwell"/>
                  <a:cs typeface="Rockwell"/>
                  <a:sym typeface="Rockwell"/>
                </a:rPr>
                <a:t>Risk</a:t>
              </a:r>
              <a:endParaRPr/>
            </a:p>
          </p:txBody>
        </p:sp>
        <p:sp>
          <p:nvSpPr>
            <p:cNvPr id="415" name="Google Shape;415;p2"/>
            <p:cNvSpPr/>
            <p:nvPr/>
          </p:nvSpPr>
          <p:spPr>
            <a:xfrm>
              <a:off x="0" y="2203979"/>
              <a:ext cx="5821767" cy="879939"/>
            </a:xfrm>
            <a:prstGeom prst="roundRect">
              <a:avLst>
                <a:gd name="adj" fmla="val 1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66181" y="2401965"/>
              <a:ext cx="483966" cy="483966"/>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1016329" y="2203979"/>
              <a:ext cx="4805437" cy="8799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txBox="1"/>
            <p:nvPr/>
          </p:nvSpPr>
          <p:spPr>
            <a:xfrm>
              <a:off x="1016329" y="2203979"/>
              <a:ext cx="4805437" cy="879939"/>
            </a:xfrm>
            <a:prstGeom prst="rect">
              <a:avLst/>
            </a:prstGeom>
            <a:noFill/>
            <a:ln>
              <a:noFill/>
            </a:ln>
          </p:spPr>
          <p:txBody>
            <a:bodyPr spcFirstLastPara="1" wrap="square" lIns="93125" tIns="93125" rIns="93125" bIns="93125" anchor="ctr" anchorCtr="0">
              <a:noAutofit/>
            </a:bodyPr>
            <a:lstStyle/>
            <a:p>
              <a:pPr marL="0" marR="0" lvl="0" indent="0" algn="l" rtl="0">
                <a:lnSpc>
                  <a:spcPct val="90000"/>
                </a:lnSpc>
                <a:spcBef>
                  <a:spcPts val="0"/>
                </a:spcBef>
                <a:spcAft>
                  <a:spcPts val="0"/>
                </a:spcAft>
                <a:buClr>
                  <a:schemeClr val="lt1"/>
                </a:buClr>
                <a:buSzPts val="1900"/>
                <a:buFont typeface="Rockwell"/>
                <a:buNone/>
              </a:pPr>
              <a:r>
                <a:rPr lang="en-US" sz="1900" b="0" i="0" u="none" strike="noStrike" cap="none">
                  <a:solidFill>
                    <a:schemeClr val="lt1"/>
                  </a:solidFill>
                  <a:latin typeface="Rockwell"/>
                  <a:ea typeface="Rockwell"/>
                  <a:cs typeface="Rockwell"/>
                  <a:sym typeface="Rockwell"/>
                </a:rPr>
                <a:t>Online Guidelines</a:t>
              </a:r>
              <a:endParaRPr/>
            </a:p>
          </p:txBody>
        </p:sp>
        <p:sp>
          <p:nvSpPr>
            <p:cNvPr id="419" name="Google Shape;419;p2"/>
            <p:cNvSpPr/>
            <p:nvPr/>
          </p:nvSpPr>
          <p:spPr>
            <a:xfrm>
              <a:off x="0" y="3303903"/>
              <a:ext cx="5821767" cy="879939"/>
            </a:xfrm>
            <a:prstGeom prst="roundRect">
              <a:avLst>
                <a:gd name="adj" fmla="val 1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66181" y="3501889"/>
              <a:ext cx="483966" cy="483966"/>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1016329" y="3303903"/>
              <a:ext cx="4805437" cy="8799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txBox="1"/>
            <p:nvPr/>
          </p:nvSpPr>
          <p:spPr>
            <a:xfrm>
              <a:off x="1016329" y="3303903"/>
              <a:ext cx="4805437" cy="879939"/>
            </a:xfrm>
            <a:prstGeom prst="rect">
              <a:avLst/>
            </a:prstGeom>
            <a:noFill/>
            <a:ln>
              <a:noFill/>
            </a:ln>
          </p:spPr>
          <p:txBody>
            <a:bodyPr spcFirstLastPara="1" wrap="square" lIns="93125" tIns="93125" rIns="93125" bIns="93125" anchor="ctr" anchorCtr="0">
              <a:noAutofit/>
            </a:bodyPr>
            <a:lstStyle/>
            <a:p>
              <a:pPr marL="0" marR="0" lvl="0" indent="0" algn="l" rtl="0">
                <a:lnSpc>
                  <a:spcPct val="90000"/>
                </a:lnSpc>
                <a:spcBef>
                  <a:spcPts val="0"/>
                </a:spcBef>
                <a:spcAft>
                  <a:spcPts val="0"/>
                </a:spcAft>
                <a:buClr>
                  <a:schemeClr val="lt1"/>
                </a:buClr>
                <a:buSzPts val="1900"/>
                <a:buFont typeface="Rockwell"/>
                <a:buNone/>
              </a:pPr>
              <a:r>
                <a:rPr lang="en-US" sz="1900">
                  <a:solidFill>
                    <a:schemeClr val="lt1"/>
                  </a:solidFill>
                  <a:latin typeface="Rockwell"/>
                  <a:ea typeface="Rockwell"/>
                  <a:cs typeface="Rockwell"/>
                  <a:sym typeface="Rockwell"/>
                </a:rPr>
                <a:t>Accessibility: </a:t>
              </a:r>
              <a:r>
                <a:rPr lang="en-US" sz="1900" b="0" i="0" u="none" strike="noStrike" cap="none">
                  <a:solidFill>
                    <a:schemeClr val="lt1"/>
                  </a:solidFill>
                  <a:latin typeface="Rockwell"/>
                  <a:ea typeface="Rockwell"/>
                  <a:cs typeface="Rockwell"/>
                  <a:sym typeface="Rockwell"/>
                </a:rPr>
                <a:t>Reminders and Resources</a:t>
              </a:r>
              <a:endParaRPr/>
            </a:p>
          </p:txBody>
        </p:sp>
        <p:sp>
          <p:nvSpPr>
            <p:cNvPr id="423" name="Google Shape;423;p2"/>
            <p:cNvSpPr/>
            <p:nvPr/>
          </p:nvSpPr>
          <p:spPr>
            <a:xfrm>
              <a:off x="0" y="4403827"/>
              <a:ext cx="5821767" cy="879939"/>
            </a:xfrm>
            <a:prstGeom prst="roundRect">
              <a:avLst>
                <a:gd name="adj" fmla="val 1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66181" y="4601813"/>
              <a:ext cx="483966" cy="483966"/>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016329" y="4403827"/>
              <a:ext cx="4805437" cy="8799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txBox="1"/>
            <p:nvPr/>
          </p:nvSpPr>
          <p:spPr>
            <a:xfrm>
              <a:off x="1016329" y="4403827"/>
              <a:ext cx="4805437" cy="879939"/>
            </a:xfrm>
            <a:prstGeom prst="rect">
              <a:avLst/>
            </a:prstGeom>
            <a:noFill/>
            <a:ln>
              <a:noFill/>
            </a:ln>
          </p:spPr>
          <p:txBody>
            <a:bodyPr spcFirstLastPara="1" wrap="square" lIns="93125" tIns="93125" rIns="93125" bIns="93125" anchor="ctr" anchorCtr="0">
              <a:noAutofit/>
            </a:bodyPr>
            <a:lstStyle/>
            <a:p>
              <a:pPr marL="0" marR="0" lvl="0" indent="0" algn="l" rtl="0">
                <a:lnSpc>
                  <a:spcPct val="90000"/>
                </a:lnSpc>
                <a:spcBef>
                  <a:spcPts val="0"/>
                </a:spcBef>
                <a:spcAft>
                  <a:spcPts val="0"/>
                </a:spcAft>
                <a:buClr>
                  <a:schemeClr val="lt1"/>
                </a:buClr>
                <a:buSzPts val="1900"/>
                <a:buFont typeface="Rockwell"/>
                <a:buNone/>
              </a:pPr>
              <a:r>
                <a:rPr lang="en-US" sz="1900" b="0" i="0" u="none" strike="noStrike" cap="none">
                  <a:solidFill>
                    <a:schemeClr val="lt1"/>
                  </a:solidFill>
                  <a:latin typeface="Rockwell"/>
                  <a:ea typeface="Rockwell"/>
                  <a:cs typeface="Rockwell"/>
                  <a:sym typeface="Rockwell"/>
                </a:rPr>
                <a:t>Questions</a:t>
              </a:r>
              <a:endParaRPr/>
            </a:p>
          </p:txBody>
        </p:sp>
      </p:grpSp>
      <p:pic>
        <p:nvPicPr>
          <p:cNvPr id="427" name="Google Shape;427;p2" descr="A close up of a sign&#10;&#10;Description automatically generated"/>
          <p:cNvPicPr preferRelativeResize="0"/>
          <p:nvPr/>
        </p:nvPicPr>
        <p:blipFill rotWithShape="1">
          <a:blip r:embed="rId8">
            <a:alphaModFix/>
          </a:blip>
          <a:srcRect/>
          <a:stretch/>
        </p:blipFill>
        <p:spPr>
          <a:xfrm>
            <a:off x="888630" y="2349925"/>
            <a:ext cx="3498979" cy="24564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21"/>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009087"/>
              </a:buClr>
              <a:buSzPts val="4000"/>
              <a:buFont typeface="Lato"/>
              <a:buNone/>
            </a:pPr>
            <a:r>
              <a:rPr lang="en-US" b="0" i="0">
                <a:solidFill>
                  <a:srgbClr val="009087"/>
                </a:solidFill>
                <a:latin typeface="Lato"/>
                <a:ea typeface="Lato"/>
                <a:cs typeface="Lato"/>
                <a:sym typeface="Lato"/>
              </a:rPr>
              <a:t>Recorded Video</a:t>
            </a:r>
            <a:br>
              <a:rPr lang="en-US" b="0" i="0">
                <a:solidFill>
                  <a:srgbClr val="009087"/>
                </a:solidFill>
                <a:latin typeface="Lato"/>
                <a:ea typeface="Lato"/>
                <a:cs typeface="Lato"/>
                <a:sym typeface="Lato"/>
              </a:rPr>
            </a:br>
            <a:endParaRPr/>
          </a:p>
        </p:txBody>
      </p:sp>
      <p:sp>
        <p:nvSpPr>
          <p:cNvPr id="765" name="Google Shape;765;p21"/>
          <p:cNvSpPr txBox="1">
            <a:spLocks noGrp="1"/>
          </p:cNvSpPr>
          <p:nvPr>
            <p:ph type="body" idx="1"/>
          </p:nvPr>
        </p:nvSpPr>
        <p:spPr>
          <a:xfrm>
            <a:off x="5118447" y="297712"/>
            <a:ext cx="6385981" cy="5635255"/>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1980"/>
              <a:buFont typeface="Arial"/>
              <a:buChar char="•"/>
            </a:pPr>
            <a:r>
              <a:rPr lang="en-US" b="0" i="0">
                <a:solidFill>
                  <a:srgbClr val="434A54"/>
                </a:solidFill>
                <a:latin typeface="Lato"/>
                <a:ea typeface="Lato"/>
                <a:cs typeface="Lato"/>
                <a:sym typeface="Lato"/>
              </a:rPr>
              <a:t>Although closed captions and subtitles look similar, they are designed for two different purposes. </a:t>
            </a:r>
            <a:endParaRPr/>
          </a:p>
          <a:p>
            <a:pPr marL="742950" lvl="1" indent="-285750" algn="l" rtl="0">
              <a:lnSpc>
                <a:spcPct val="120000"/>
              </a:lnSpc>
              <a:spcBef>
                <a:spcPts val="500"/>
              </a:spcBef>
              <a:spcAft>
                <a:spcPts val="0"/>
              </a:spcAft>
              <a:buSzPts val="1760"/>
              <a:buFont typeface="Arial"/>
              <a:buChar char="•"/>
            </a:pPr>
            <a:r>
              <a:rPr lang="en-US" b="1" i="0">
                <a:solidFill>
                  <a:srgbClr val="434A54"/>
                </a:solidFill>
                <a:latin typeface="Lato"/>
                <a:ea typeface="Lato"/>
                <a:cs typeface="Lato"/>
                <a:sym typeface="Lato"/>
              </a:rPr>
              <a:t>Subtitles</a:t>
            </a:r>
            <a:r>
              <a:rPr lang="en-US" b="0" i="0">
                <a:solidFill>
                  <a:srgbClr val="434A54"/>
                </a:solidFill>
                <a:latin typeface="Lato"/>
                <a:ea typeface="Lato"/>
                <a:cs typeface="Lato"/>
                <a:sym typeface="Lato"/>
              </a:rPr>
              <a:t> provide a text alternative for the dialogue of video footage – the spoken words of characters, narrators, and other vocal participants. Especially helpful if </a:t>
            </a:r>
            <a:r>
              <a:rPr lang="en-US" b="0" i="1">
                <a:solidFill>
                  <a:srgbClr val="434A54"/>
                </a:solidFill>
                <a:latin typeface="Lato"/>
                <a:ea typeface="Lato"/>
                <a:cs typeface="Lato"/>
                <a:sym typeface="Lato"/>
              </a:rPr>
              <a:t>language</a:t>
            </a:r>
            <a:r>
              <a:rPr lang="en-US" b="0" i="0">
                <a:solidFill>
                  <a:srgbClr val="434A54"/>
                </a:solidFill>
                <a:latin typeface="Lato"/>
                <a:ea typeface="Lato"/>
                <a:cs typeface="Lato"/>
                <a:sym typeface="Lato"/>
              </a:rPr>
              <a:t> is a barrier.</a:t>
            </a:r>
            <a:endParaRPr/>
          </a:p>
          <a:p>
            <a:pPr marL="742950" lvl="1" indent="-285750" algn="l" rtl="0">
              <a:lnSpc>
                <a:spcPct val="120000"/>
              </a:lnSpc>
              <a:spcBef>
                <a:spcPts val="500"/>
              </a:spcBef>
              <a:spcAft>
                <a:spcPts val="0"/>
              </a:spcAft>
              <a:buSzPts val="1760"/>
              <a:buFont typeface="Arial"/>
              <a:buChar char="•"/>
            </a:pPr>
            <a:r>
              <a:rPr lang="en-US" b="1" i="0">
                <a:solidFill>
                  <a:srgbClr val="434A54"/>
                </a:solidFill>
                <a:latin typeface="Lato"/>
                <a:ea typeface="Lato"/>
                <a:cs typeface="Lato"/>
                <a:sym typeface="Lato"/>
              </a:rPr>
              <a:t>Closed captions</a:t>
            </a:r>
            <a:r>
              <a:rPr lang="en-US" b="0" i="0">
                <a:solidFill>
                  <a:srgbClr val="434A54"/>
                </a:solidFill>
                <a:latin typeface="Lato"/>
                <a:ea typeface="Lato"/>
                <a:cs typeface="Lato"/>
                <a:sym typeface="Lato"/>
              </a:rPr>
              <a:t>, on the other hand, not only supplement for dialogue but other relevant parts of the soundtrack – describing background noises, phones ringing and other audio cues that need describing. Especially helpful if </a:t>
            </a:r>
            <a:r>
              <a:rPr lang="en-US" b="0" i="1">
                <a:solidFill>
                  <a:srgbClr val="434A54"/>
                </a:solidFill>
                <a:latin typeface="Lato"/>
                <a:ea typeface="Lato"/>
                <a:cs typeface="Lato"/>
                <a:sym typeface="Lato"/>
              </a:rPr>
              <a:t>hearing</a:t>
            </a:r>
            <a:r>
              <a:rPr lang="en-US" b="0" i="0">
                <a:solidFill>
                  <a:srgbClr val="434A54"/>
                </a:solidFill>
                <a:latin typeface="Lato"/>
                <a:ea typeface="Lato"/>
                <a:cs typeface="Lato"/>
                <a:sym typeface="Lato"/>
              </a:rPr>
              <a:t> is a barrier.</a:t>
            </a:r>
            <a:endParaRPr/>
          </a:p>
          <a:p>
            <a:pPr marL="228600" lvl="0" indent="-228600" algn="l" rtl="0">
              <a:lnSpc>
                <a:spcPct val="120000"/>
              </a:lnSpc>
              <a:spcBef>
                <a:spcPts val="1000"/>
              </a:spcBef>
              <a:spcAft>
                <a:spcPts val="0"/>
              </a:spcAft>
              <a:buSzPts val="1980"/>
              <a:buFont typeface="Arial"/>
              <a:buChar char="•"/>
            </a:pPr>
            <a:r>
              <a:rPr lang="en-US" b="0" i="0" u="sng" strike="noStrike">
                <a:solidFill>
                  <a:srgbClr val="0A5794"/>
                </a:solidFill>
                <a:latin typeface="Lato"/>
                <a:ea typeface="Lato"/>
                <a:cs typeface="Lato"/>
                <a:sym typeface="Lato"/>
                <a:hlinkClick r:id="rId3"/>
              </a:rPr>
              <a:t>Scribie – Transcription Services for Subtitles and Closed Captioning</a:t>
            </a:r>
            <a:endParaRPr b="0" i="0">
              <a:solidFill>
                <a:srgbClr val="434A54"/>
              </a:solidFill>
              <a:latin typeface="Lato"/>
              <a:ea typeface="Lato"/>
              <a:cs typeface="Lato"/>
              <a:sym typeface="Lato"/>
            </a:endParaRPr>
          </a:p>
          <a:p>
            <a:pPr marL="228600" lvl="0" indent="-228600" algn="l" rtl="0">
              <a:lnSpc>
                <a:spcPct val="120000"/>
              </a:lnSpc>
              <a:spcBef>
                <a:spcPts val="1000"/>
              </a:spcBef>
              <a:spcAft>
                <a:spcPts val="0"/>
              </a:spcAft>
              <a:buSzPts val="1980"/>
              <a:buFont typeface="Arial"/>
              <a:buChar char="•"/>
            </a:pPr>
            <a:r>
              <a:rPr lang="en-US" b="0" i="0" u="sng" strike="noStrike">
                <a:solidFill>
                  <a:srgbClr val="0A5794"/>
                </a:solidFill>
                <a:latin typeface="Lato"/>
                <a:ea typeface="Lato"/>
                <a:cs typeface="Lato"/>
                <a:sym typeface="Lato"/>
                <a:hlinkClick r:id="rId4"/>
              </a:rPr>
              <a:t>Example of a Video Made Accessible for Those with Mobility Limitations</a:t>
            </a:r>
            <a:endParaRPr b="0" i="0">
              <a:solidFill>
                <a:srgbClr val="434A54"/>
              </a:solidFill>
              <a:latin typeface="Lato"/>
              <a:ea typeface="Lato"/>
              <a:cs typeface="Lato"/>
              <a:sym typeface="Lato"/>
            </a:endParaRPr>
          </a:p>
          <a:p>
            <a:pPr marL="228600" lvl="0" indent="-102870" algn="l" rtl="0">
              <a:lnSpc>
                <a:spcPct val="120000"/>
              </a:lnSpc>
              <a:spcBef>
                <a:spcPts val="1000"/>
              </a:spcBef>
              <a:spcAft>
                <a:spcPts val="0"/>
              </a:spcAft>
              <a:buSzPts val="198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9"/>
        <p:cNvGrpSpPr/>
        <p:nvPr/>
      </p:nvGrpSpPr>
      <p:grpSpPr>
        <a:xfrm>
          <a:off x="0" y="0"/>
          <a:ext cx="0" cy="0"/>
          <a:chOff x="0" y="0"/>
          <a:chExt cx="0" cy="0"/>
        </a:xfrm>
      </p:grpSpPr>
      <p:sp>
        <p:nvSpPr>
          <p:cNvPr id="770" name="Google Shape;770;p22"/>
          <p:cNvSpPr/>
          <p:nvPr/>
        </p:nvSpPr>
        <p:spPr>
          <a:xfrm>
            <a:off x="0"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771" name="Google Shape;771;p22"/>
          <p:cNvGrpSpPr/>
          <p:nvPr/>
        </p:nvGrpSpPr>
        <p:grpSpPr>
          <a:xfrm>
            <a:off x="-417513" y="0"/>
            <a:ext cx="12584114" cy="6853238"/>
            <a:chOff x="-417513" y="0"/>
            <a:chExt cx="12584114" cy="6853238"/>
          </a:xfrm>
        </p:grpSpPr>
        <p:sp>
          <p:nvSpPr>
            <p:cNvPr id="772" name="Google Shape;772;p2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73" name="Google Shape;773;p2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74" name="Google Shape;774;p2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75" name="Google Shape;775;p2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1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76" name="Google Shape;776;p2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1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77" name="Google Shape;777;p2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14901"/>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78" name="Google Shape;778;p2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79" name="Google Shape;779;p2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80" name="Google Shape;780;p2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81" name="Google Shape;781;p2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82" name="Google Shape;782;p2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83" name="Google Shape;783;p2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84" name="Google Shape;784;p2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85" name="Google Shape;785;p2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86" name="Google Shape;786;p2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87" name="Google Shape;787;p2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14901"/>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88" name="Google Shape;788;p2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14901"/>
                </a:schemeClr>
              </a:solidFill>
              <a:prstDash val="lg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89" name="Google Shape;789;p2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90" name="Google Shape;790;p2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91" name="Google Shape;791;p2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792" name="Google Shape;792;p2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1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sp>
        <p:nvSpPr>
          <p:cNvPr id="793" name="Google Shape;793;p22"/>
          <p:cNvSpPr txBox="1">
            <a:spLocks noGrp="1"/>
          </p:cNvSpPr>
          <p:nvPr>
            <p:ph type="title"/>
          </p:nvPr>
        </p:nvSpPr>
        <p:spPr>
          <a:xfrm>
            <a:off x="1759287" y="798881"/>
            <a:ext cx="8673427" cy="1048945"/>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chemeClr val="dk1"/>
              </a:buClr>
              <a:buSzPts val="4000"/>
              <a:buFont typeface="Calibri"/>
              <a:buNone/>
            </a:pPr>
            <a:r>
              <a:rPr lang="en-US" b="1">
                <a:solidFill>
                  <a:schemeClr val="dk1"/>
                </a:solidFill>
              </a:rPr>
              <a:t>Other resources: ACA</a:t>
            </a:r>
            <a:endParaRPr/>
          </a:p>
        </p:txBody>
      </p:sp>
      <p:grpSp>
        <p:nvGrpSpPr>
          <p:cNvPr id="794" name="Google Shape;794;p22"/>
          <p:cNvGrpSpPr/>
          <p:nvPr/>
        </p:nvGrpSpPr>
        <p:grpSpPr>
          <a:xfrm>
            <a:off x="908508" y="2824415"/>
            <a:ext cx="10374985" cy="2508588"/>
            <a:chOff x="100786" y="833439"/>
            <a:chExt cx="10374985" cy="2508588"/>
          </a:xfrm>
        </p:grpSpPr>
        <p:sp>
          <p:nvSpPr>
            <p:cNvPr id="795" name="Google Shape;795;p22"/>
            <p:cNvSpPr/>
            <p:nvPr/>
          </p:nvSpPr>
          <p:spPr>
            <a:xfrm>
              <a:off x="100786" y="833439"/>
              <a:ext cx="899379" cy="899379"/>
            </a:xfrm>
            <a:prstGeom prst="ellipse">
              <a:avLst/>
            </a:prstGeom>
            <a:solidFill>
              <a:srgbClr val="FA7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2"/>
            <p:cNvSpPr/>
            <p:nvPr/>
          </p:nvSpPr>
          <p:spPr>
            <a:xfrm>
              <a:off x="289656" y="1022309"/>
              <a:ext cx="521640" cy="52164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2"/>
            <p:cNvSpPr/>
            <p:nvPr/>
          </p:nvSpPr>
          <p:spPr>
            <a:xfrm>
              <a:off x="1192890" y="833439"/>
              <a:ext cx="2119966" cy="8993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2"/>
            <p:cNvSpPr txBox="1"/>
            <p:nvPr/>
          </p:nvSpPr>
          <p:spPr>
            <a:xfrm>
              <a:off x="1192890" y="833439"/>
              <a:ext cx="2119966" cy="89937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300"/>
                <a:buFont typeface="Rockwell"/>
                <a:buNone/>
              </a:pPr>
              <a:r>
                <a:rPr lang="en-US" sz="1300" u="sng">
                  <a:solidFill>
                    <a:schemeClr val="dk1"/>
                  </a:solidFill>
                  <a:latin typeface="Rockwell"/>
                  <a:ea typeface="Rockwell"/>
                  <a:cs typeface="Rockwell"/>
                  <a:sym typeface="Rockwell"/>
                  <a:hlinkClick r:id="rId4"/>
                </a:rPr>
                <a:t>https://shar.es/aHhqKU</a:t>
              </a:r>
              <a:endParaRPr sz="1300">
                <a:solidFill>
                  <a:schemeClr val="dk1"/>
                </a:solidFill>
                <a:latin typeface="Rockwell"/>
                <a:ea typeface="Rockwell"/>
                <a:cs typeface="Rockwell"/>
                <a:sym typeface="Rockwell"/>
              </a:endParaRPr>
            </a:p>
          </p:txBody>
        </p:sp>
        <p:sp>
          <p:nvSpPr>
            <p:cNvPr id="799" name="Google Shape;799;p22"/>
            <p:cNvSpPr/>
            <p:nvPr/>
          </p:nvSpPr>
          <p:spPr>
            <a:xfrm>
              <a:off x="3682244" y="833439"/>
              <a:ext cx="899379" cy="899379"/>
            </a:xfrm>
            <a:prstGeom prst="ellipse">
              <a:avLst/>
            </a:prstGeom>
            <a:solidFill>
              <a:srgbClr val="AE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2"/>
            <p:cNvSpPr/>
            <p:nvPr/>
          </p:nvSpPr>
          <p:spPr>
            <a:xfrm>
              <a:off x="3871113" y="1022309"/>
              <a:ext cx="521640" cy="52164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2"/>
            <p:cNvSpPr/>
            <p:nvPr/>
          </p:nvSpPr>
          <p:spPr>
            <a:xfrm>
              <a:off x="4774347" y="833439"/>
              <a:ext cx="2119966" cy="8993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2"/>
            <p:cNvSpPr txBox="1"/>
            <p:nvPr/>
          </p:nvSpPr>
          <p:spPr>
            <a:xfrm>
              <a:off x="4774347" y="833439"/>
              <a:ext cx="2119966" cy="89937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300"/>
                <a:buFont typeface="Rockwell"/>
                <a:buNone/>
              </a:pPr>
              <a:r>
                <a:rPr lang="en-US" sz="1300">
                  <a:solidFill>
                    <a:schemeClr val="dk1"/>
                  </a:solidFill>
                  <a:latin typeface="Rockwell"/>
                  <a:ea typeface="Rockwell"/>
                  <a:cs typeface="Rockwell"/>
                  <a:sym typeface="Rockwell"/>
                </a:rPr>
                <a:t>Choosing a suitable platform</a:t>
              </a:r>
              <a:endParaRPr/>
            </a:p>
          </p:txBody>
        </p:sp>
        <p:sp>
          <p:nvSpPr>
            <p:cNvPr id="803" name="Google Shape;803;p22"/>
            <p:cNvSpPr/>
            <p:nvPr/>
          </p:nvSpPr>
          <p:spPr>
            <a:xfrm>
              <a:off x="7263701" y="833439"/>
              <a:ext cx="899379" cy="899379"/>
            </a:xfrm>
            <a:prstGeom prst="ellipse">
              <a:avLst/>
            </a:prstGeom>
            <a:solidFill>
              <a:srgbClr val="4F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2"/>
            <p:cNvSpPr/>
            <p:nvPr/>
          </p:nvSpPr>
          <p:spPr>
            <a:xfrm>
              <a:off x="7452571" y="1022309"/>
              <a:ext cx="521640" cy="52164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2"/>
            <p:cNvSpPr/>
            <p:nvPr/>
          </p:nvSpPr>
          <p:spPr>
            <a:xfrm>
              <a:off x="8355805" y="833439"/>
              <a:ext cx="2119966" cy="8993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2"/>
            <p:cNvSpPr txBox="1"/>
            <p:nvPr/>
          </p:nvSpPr>
          <p:spPr>
            <a:xfrm>
              <a:off x="8355805" y="833439"/>
              <a:ext cx="2119966" cy="89937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300"/>
                <a:buFont typeface="Rockwell"/>
                <a:buNone/>
              </a:pPr>
              <a:r>
                <a:rPr lang="en-US" sz="1300">
                  <a:solidFill>
                    <a:schemeClr val="dk1"/>
                  </a:solidFill>
                  <a:latin typeface="Rockwell"/>
                  <a:ea typeface="Rockwell"/>
                  <a:cs typeface="Rockwell"/>
                  <a:sym typeface="Rockwell"/>
                </a:rPr>
                <a:t>• Controlling Access</a:t>
              </a:r>
              <a:endParaRPr/>
            </a:p>
          </p:txBody>
        </p:sp>
        <p:sp>
          <p:nvSpPr>
            <p:cNvPr id="807" name="Google Shape;807;p22"/>
            <p:cNvSpPr/>
            <p:nvPr/>
          </p:nvSpPr>
          <p:spPr>
            <a:xfrm>
              <a:off x="100786" y="2442648"/>
              <a:ext cx="899379" cy="899379"/>
            </a:xfrm>
            <a:prstGeom prst="ellipse">
              <a:avLst/>
            </a:prstGeom>
            <a:solidFill>
              <a:srgbClr val="389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2"/>
            <p:cNvSpPr/>
            <p:nvPr/>
          </p:nvSpPr>
          <p:spPr>
            <a:xfrm>
              <a:off x="289656" y="2631518"/>
              <a:ext cx="521640" cy="52164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2"/>
            <p:cNvSpPr/>
            <p:nvPr/>
          </p:nvSpPr>
          <p:spPr>
            <a:xfrm>
              <a:off x="1192890" y="2442648"/>
              <a:ext cx="2119966" cy="8993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2"/>
            <p:cNvSpPr txBox="1"/>
            <p:nvPr/>
          </p:nvSpPr>
          <p:spPr>
            <a:xfrm>
              <a:off x="1192890" y="2442648"/>
              <a:ext cx="2119966" cy="89937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300"/>
                <a:buFont typeface="Rockwell"/>
                <a:buNone/>
              </a:pPr>
              <a:r>
                <a:rPr lang="en-US" sz="1300">
                  <a:solidFill>
                    <a:schemeClr val="dk1"/>
                  </a:solidFill>
                  <a:latin typeface="Rockwell"/>
                  <a:ea typeface="Rockwell"/>
                  <a:cs typeface="Rockwell"/>
                  <a:sym typeface="Rockwell"/>
                </a:rPr>
                <a:t>• Dealing with Cyberbullying, Sexual Harassment and Other Menacing Behavior Online</a:t>
              </a:r>
              <a:endParaRPr/>
            </a:p>
          </p:txBody>
        </p:sp>
        <p:sp>
          <p:nvSpPr>
            <p:cNvPr id="811" name="Google Shape;811;p22"/>
            <p:cNvSpPr/>
            <p:nvPr/>
          </p:nvSpPr>
          <p:spPr>
            <a:xfrm>
              <a:off x="3682244" y="2442648"/>
              <a:ext cx="899379" cy="899379"/>
            </a:xfrm>
            <a:prstGeom prst="ellipse">
              <a:avLst/>
            </a:prstGeom>
            <a:solidFill>
              <a:srgbClr val="B45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2"/>
            <p:cNvSpPr/>
            <p:nvPr/>
          </p:nvSpPr>
          <p:spPr>
            <a:xfrm>
              <a:off x="3871113" y="2631518"/>
              <a:ext cx="521640" cy="521640"/>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2"/>
            <p:cNvSpPr/>
            <p:nvPr/>
          </p:nvSpPr>
          <p:spPr>
            <a:xfrm>
              <a:off x="4774347" y="2442648"/>
              <a:ext cx="2119966" cy="8993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2"/>
            <p:cNvSpPr txBox="1"/>
            <p:nvPr/>
          </p:nvSpPr>
          <p:spPr>
            <a:xfrm>
              <a:off x="4774347" y="2442648"/>
              <a:ext cx="2119966" cy="89937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300"/>
                <a:buFont typeface="Rockwell"/>
                <a:buNone/>
              </a:pPr>
              <a:r>
                <a:rPr lang="en-US" sz="1300">
                  <a:solidFill>
                    <a:schemeClr val="dk1"/>
                  </a:solidFill>
                  <a:latin typeface="Rockwell"/>
                  <a:ea typeface="Rockwell"/>
                  <a:cs typeface="Rockwell"/>
                  <a:sym typeface="Rockwell"/>
                </a:rPr>
                <a:t>• Safety Tips to Share with Campers and Families</a:t>
              </a:r>
              <a:endParaRPr/>
            </a:p>
          </p:txBody>
        </p:sp>
        <p:sp>
          <p:nvSpPr>
            <p:cNvPr id="815" name="Google Shape;815;p22"/>
            <p:cNvSpPr/>
            <p:nvPr/>
          </p:nvSpPr>
          <p:spPr>
            <a:xfrm>
              <a:off x="7263701" y="2442648"/>
              <a:ext cx="899379" cy="899379"/>
            </a:xfrm>
            <a:prstGeom prst="ellipse">
              <a:avLst/>
            </a:prstGeom>
            <a:solidFill>
              <a:srgbClr val="FA7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2"/>
            <p:cNvSpPr/>
            <p:nvPr/>
          </p:nvSpPr>
          <p:spPr>
            <a:xfrm>
              <a:off x="7452571" y="2631518"/>
              <a:ext cx="521640" cy="521640"/>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2"/>
            <p:cNvSpPr/>
            <p:nvPr/>
          </p:nvSpPr>
          <p:spPr>
            <a:xfrm>
              <a:off x="8355805" y="2442648"/>
              <a:ext cx="2119966" cy="8993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2"/>
            <p:cNvSpPr txBox="1"/>
            <p:nvPr/>
          </p:nvSpPr>
          <p:spPr>
            <a:xfrm>
              <a:off x="8355805" y="2442648"/>
              <a:ext cx="2119966" cy="89937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300"/>
                <a:buFont typeface="Rockwell"/>
                <a:buNone/>
              </a:pPr>
              <a:r>
                <a:rPr lang="en-US" sz="1300">
                  <a:solidFill>
                    <a:schemeClr val="dk1"/>
                  </a:solidFill>
                  <a:latin typeface="Rockwell"/>
                  <a:ea typeface="Rockwell"/>
                  <a:cs typeface="Rockwell"/>
                  <a:sym typeface="Rockwell"/>
                </a:rPr>
                <a:t>• Helpful Resources for Safeguarding Campers Online</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2"/>
        <p:cNvGrpSpPr/>
        <p:nvPr/>
      </p:nvGrpSpPr>
      <p:grpSpPr>
        <a:xfrm>
          <a:off x="0" y="0"/>
          <a:ext cx="0" cy="0"/>
          <a:chOff x="0" y="0"/>
          <a:chExt cx="0" cy="0"/>
        </a:xfrm>
      </p:grpSpPr>
      <p:sp>
        <p:nvSpPr>
          <p:cNvPr id="823" name="Google Shape;823;p23"/>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824" name="Google Shape;824;p23"/>
          <p:cNvGrpSpPr/>
          <p:nvPr/>
        </p:nvGrpSpPr>
        <p:grpSpPr>
          <a:xfrm>
            <a:off x="-417513" y="0"/>
            <a:ext cx="12584114" cy="6853238"/>
            <a:chOff x="-417513" y="0"/>
            <a:chExt cx="12584114" cy="6853238"/>
          </a:xfrm>
        </p:grpSpPr>
        <p:sp>
          <p:nvSpPr>
            <p:cNvPr id="825" name="Google Shape;825;p23"/>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826" name="Google Shape;826;p23"/>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3"/>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3"/>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3"/>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3"/>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3"/>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3"/>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3"/>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3"/>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3"/>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3"/>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3"/>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3"/>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3"/>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3"/>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lt1">
                  <a:alpha val="34901"/>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3"/>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lt1">
                  <a:alpha val="34901"/>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3"/>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3"/>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3"/>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3"/>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23"/>
          <p:cNvSpPr/>
          <p:nvPr/>
        </p:nvSpPr>
        <p:spPr>
          <a:xfrm>
            <a:off x="0" y="0"/>
            <a:ext cx="12192000" cy="57883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847" name="Google Shape;847;p23"/>
          <p:cNvSpPr txBox="1">
            <a:spLocks noGrp="1"/>
          </p:cNvSpPr>
          <p:nvPr>
            <p:ph type="title"/>
          </p:nvPr>
        </p:nvSpPr>
        <p:spPr>
          <a:xfrm>
            <a:off x="645459" y="960120"/>
            <a:ext cx="3865695" cy="4171278"/>
          </a:xfrm>
          <a:prstGeom prst="rect">
            <a:avLst/>
          </a:prstGeom>
          <a:noFill/>
          <a:ln>
            <a:noFill/>
          </a:ln>
        </p:spPr>
        <p:txBody>
          <a:bodyPr spcFirstLastPara="1" wrap="square" lIns="228600" tIns="228600" rIns="228600" bIns="228600" anchor="ctr" anchorCtr="0">
            <a:normAutofit/>
          </a:bodyPr>
          <a:lstStyle/>
          <a:p>
            <a:pPr marL="0" lvl="0" indent="0" algn="r" rtl="0">
              <a:lnSpc>
                <a:spcPct val="85000"/>
              </a:lnSpc>
              <a:spcBef>
                <a:spcPts val="0"/>
              </a:spcBef>
              <a:spcAft>
                <a:spcPts val="0"/>
              </a:spcAft>
              <a:buClr>
                <a:schemeClr val="dk1"/>
              </a:buClr>
              <a:buSzPts val="4400"/>
              <a:buFont typeface="Calibri"/>
              <a:buNone/>
            </a:pPr>
            <a:r>
              <a:rPr lang="en-US" sz="4400">
                <a:solidFill>
                  <a:schemeClr val="dk1"/>
                </a:solidFill>
              </a:rPr>
              <a:t>Zoom: Secure Your Zoom Meeting!</a:t>
            </a:r>
            <a:endParaRPr/>
          </a:p>
        </p:txBody>
      </p:sp>
      <p:cxnSp>
        <p:nvCxnSpPr>
          <p:cNvPr id="848" name="Google Shape;848;p23"/>
          <p:cNvCxnSpPr/>
          <p:nvPr/>
        </p:nvCxnSpPr>
        <p:spPr>
          <a:xfrm>
            <a:off x="4752263" y="1200150"/>
            <a:ext cx="0" cy="3543972"/>
          </a:xfrm>
          <a:prstGeom prst="straightConnector1">
            <a:avLst/>
          </a:prstGeom>
          <a:noFill/>
          <a:ln w="12700" cap="flat" cmpd="sng">
            <a:solidFill>
              <a:srgbClr val="EC1901"/>
            </a:solidFill>
            <a:prstDash val="solid"/>
            <a:round/>
            <a:headEnd type="none" w="sm" len="sm"/>
            <a:tailEnd type="none" w="sm" len="sm"/>
          </a:ln>
        </p:spPr>
      </p:cxnSp>
      <p:sp>
        <p:nvSpPr>
          <p:cNvPr id="849" name="Google Shape;849;p23"/>
          <p:cNvSpPr txBox="1">
            <a:spLocks noGrp="1"/>
          </p:cNvSpPr>
          <p:nvPr>
            <p:ph type="body" idx="1"/>
          </p:nvPr>
        </p:nvSpPr>
        <p:spPr>
          <a:xfrm>
            <a:off x="4983164" y="960120"/>
            <a:ext cx="5511800" cy="4171278"/>
          </a:xfrm>
          <a:prstGeom prst="rect">
            <a:avLst/>
          </a:prstGeom>
          <a:noFill/>
          <a:ln>
            <a:noFill/>
          </a:ln>
        </p:spPr>
        <p:txBody>
          <a:bodyPr spcFirstLastPara="1" wrap="square" lIns="91425" tIns="45700" rIns="91425" bIns="45700" anchor="ctr" anchorCtr="0">
            <a:normAutofit/>
          </a:bodyPr>
          <a:lstStyle/>
          <a:p>
            <a:pPr marL="228600" lvl="0" indent="-228600" algn="l" rtl="0">
              <a:lnSpc>
                <a:spcPct val="110000"/>
              </a:lnSpc>
              <a:spcBef>
                <a:spcPts val="0"/>
              </a:spcBef>
              <a:spcAft>
                <a:spcPts val="0"/>
              </a:spcAft>
              <a:buSzPts val="1980"/>
              <a:buChar char="▪"/>
            </a:pPr>
            <a:r>
              <a:rPr lang="en-US" u="sng">
                <a:solidFill>
                  <a:schemeClr val="hlink"/>
                </a:solidFill>
                <a:hlinkClick r:id="rId3"/>
              </a:rPr>
              <a:t>https://it.umn.edu/zoom-secure-your-zoom-meetings#DuringZoom.lnk</a:t>
            </a:r>
            <a:endParaRPr/>
          </a:p>
          <a:p>
            <a:pPr marL="228600" lvl="0" indent="-228600" algn="l" rtl="0">
              <a:lnSpc>
                <a:spcPct val="110000"/>
              </a:lnSpc>
              <a:spcBef>
                <a:spcPts val="1000"/>
              </a:spcBef>
              <a:spcAft>
                <a:spcPts val="0"/>
              </a:spcAft>
              <a:buSzPts val="1980"/>
              <a:buChar char="▪"/>
            </a:pPr>
            <a:r>
              <a:rPr lang="en-US"/>
              <a:t>Maintain code of conduct</a:t>
            </a:r>
            <a:endParaRPr/>
          </a:p>
          <a:p>
            <a:pPr marL="228600" lvl="0" indent="-228600" algn="l" rtl="0">
              <a:lnSpc>
                <a:spcPct val="110000"/>
              </a:lnSpc>
              <a:spcBef>
                <a:spcPts val="1000"/>
              </a:spcBef>
              <a:spcAft>
                <a:spcPts val="0"/>
              </a:spcAft>
              <a:buSzPts val="1980"/>
              <a:buChar char="▪"/>
            </a:pPr>
            <a:r>
              <a:rPr lang="en-US"/>
              <a:t>Before meeting</a:t>
            </a:r>
            <a:endParaRPr/>
          </a:p>
          <a:p>
            <a:pPr marL="228600" lvl="0" indent="-228600" algn="l" rtl="0">
              <a:lnSpc>
                <a:spcPct val="110000"/>
              </a:lnSpc>
              <a:spcBef>
                <a:spcPts val="1000"/>
              </a:spcBef>
              <a:spcAft>
                <a:spcPts val="0"/>
              </a:spcAft>
              <a:buSzPts val="1980"/>
              <a:buChar char="▪"/>
            </a:pPr>
            <a:r>
              <a:rPr lang="en-US"/>
              <a:t>Settings</a:t>
            </a:r>
            <a:endParaRPr/>
          </a:p>
          <a:p>
            <a:pPr marL="228600" lvl="0" indent="-228600" algn="l" rtl="0">
              <a:lnSpc>
                <a:spcPct val="110000"/>
              </a:lnSpc>
              <a:spcBef>
                <a:spcPts val="1000"/>
              </a:spcBef>
              <a:spcAft>
                <a:spcPts val="0"/>
              </a:spcAft>
              <a:buSzPts val="1980"/>
              <a:buChar char="▪"/>
            </a:pPr>
            <a:r>
              <a:rPr lang="en-US"/>
              <a:t>Users</a:t>
            </a:r>
            <a:endParaRPr/>
          </a:p>
          <a:p>
            <a:pPr marL="228600" lvl="0" indent="-228600" algn="l" rtl="0">
              <a:lnSpc>
                <a:spcPct val="110000"/>
              </a:lnSpc>
              <a:spcBef>
                <a:spcPts val="1000"/>
              </a:spcBef>
              <a:spcAft>
                <a:spcPts val="0"/>
              </a:spcAft>
              <a:buSzPts val="1980"/>
              <a:buChar char="▪"/>
            </a:pPr>
            <a:r>
              <a:rPr lang="en-US"/>
              <a:t>Chat</a:t>
            </a:r>
            <a:endParaRPr/>
          </a:p>
          <a:p>
            <a:pPr marL="228600" lvl="0" indent="-228600" algn="l" rtl="0">
              <a:lnSpc>
                <a:spcPct val="110000"/>
              </a:lnSpc>
              <a:spcBef>
                <a:spcPts val="1000"/>
              </a:spcBef>
              <a:spcAft>
                <a:spcPts val="0"/>
              </a:spcAft>
              <a:buSzPts val="1980"/>
              <a:buChar char="▪"/>
            </a:pPr>
            <a:r>
              <a:rPr lang="en-US"/>
              <a:t>Screen Sharing</a:t>
            </a:r>
            <a:endParaRPr/>
          </a:p>
          <a:p>
            <a:pPr marL="228600" lvl="0" indent="-228600" algn="l" rtl="0">
              <a:lnSpc>
                <a:spcPct val="110000"/>
              </a:lnSpc>
              <a:spcBef>
                <a:spcPts val="1000"/>
              </a:spcBef>
              <a:spcAft>
                <a:spcPts val="0"/>
              </a:spcAft>
              <a:buSzPts val="1980"/>
              <a:buChar char="▪"/>
            </a:pPr>
            <a:r>
              <a:rPr lang="en-US"/>
              <a:t>Waiting Room</a:t>
            </a:r>
            <a:endParaRPr/>
          </a:p>
          <a:p>
            <a:pPr marL="228600" lvl="0" indent="-228600" algn="l" rtl="0">
              <a:lnSpc>
                <a:spcPct val="110000"/>
              </a:lnSpc>
              <a:spcBef>
                <a:spcPts val="1000"/>
              </a:spcBef>
              <a:spcAft>
                <a:spcPts val="0"/>
              </a:spcAft>
              <a:buSzPts val="1980"/>
              <a:buChar char="▪"/>
            </a:pPr>
            <a:r>
              <a:rPr lang="en-US"/>
              <a:t>Lock Meeting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24"/>
          <p:cNvSpPr txBox="1">
            <a:spLocks noGrp="1"/>
          </p:cNvSpPr>
          <p:nvPr>
            <p:ph type="ctrTitle"/>
          </p:nvPr>
        </p:nvSpPr>
        <p:spPr>
          <a:xfrm>
            <a:off x="1759236" y="2075504"/>
            <a:ext cx="8679915" cy="1748729"/>
          </a:xfrm>
          <a:prstGeom prst="rect">
            <a:avLst/>
          </a:prstGeom>
          <a:noFill/>
          <a:ln>
            <a:noFill/>
          </a:ln>
        </p:spPr>
        <p:txBody>
          <a:bodyPr spcFirstLastPara="1" wrap="square" lIns="228600" tIns="228600" rIns="228600" bIns="0" anchor="b" anchorCtr="0">
            <a:normAutofit/>
          </a:bodyPr>
          <a:lstStyle/>
          <a:p>
            <a:pPr marL="0" lvl="0" indent="0" algn="ctr" rtl="0">
              <a:lnSpc>
                <a:spcPct val="80000"/>
              </a:lnSpc>
              <a:spcBef>
                <a:spcPts val="0"/>
              </a:spcBef>
              <a:spcAft>
                <a:spcPts val="0"/>
              </a:spcAft>
              <a:buClr>
                <a:srgbClr val="FFFEFF"/>
              </a:buClr>
              <a:buSzPts val="5400"/>
              <a:buFont typeface="Calibri"/>
              <a:buNone/>
            </a:pPr>
            <a:r>
              <a:rPr lang="en-US"/>
              <a:t>Questions:</a:t>
            </a:r>
            <a:endParaRPr/>
          </a:p>
        </p:txBody>
      </p:sp>
      <p:sp>
        <p:nvSpPr>
          <p:cNvPr id="855" name="Google Shape;855;p24"/>
          <p:cNvSpPr txBox="1">
            <a:spLocks noGrp="1"/>
          </p:cNvSpPr>
          <p:nvPr>
            <p:ph type="subTitle" idx="1"/>
          </p:nvPr>
        </p:nvSpPr>
        <p:spPr>
          <a:xfrm>
            <a:off x="1759237" y="3906266"/>
            <a:ext cx="8673427" cy="1322587"/>
          </a:xfrm>
          <a:prstGeom prst="rect">
            <a:avLst/>
          </a:prstGeom>
          <a:noFill/>
          <a:ln>
            <a:noFill/>
          </a:ln>
        </p:spPr>
        <p:txBody>
          <a:bodyPr spcFirstLastPara="1" wrap="square" lIns="91425" tIns="0" rIns="91425" bIns="45700" anchor="t" anchorCtr="0">
            <a:normAutofit/>
          </a:bodyPr>
          <a:lstStyle/>
          <a:p>
            <a:pPr marL="0" lvl="0" indent="0" algn="ctr" rtl="0">
              <a:lnSpc>
                <a:spcPct val="100000"/>
              </a:lnSpc>
              <a:spcBef>
                <a:spcPts val="0"/>
              </a:spcBef>
              <a:spcAft>
                <a:spcPts val="0"/>
              </a:spcAft>
              <a:buSzPts val="198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grpSp>
        <p:nvGrpSpPr>
          <p:cNvPr id="432" name="Google Shape;432;p4"/>
          <p:cNvGrpSpPr/>
          <p:nvPr/>
        </p:nvGrpSpPr>
        <p:grpSpPr>
          <a:xfrm>
            <a:off x="-329674" y="-59376"/>
            <a:ext cx="12515851" cy="6923798"/>
            <a:chOff x="-329674" y="-51881"/>
            <a:chExt cx="12515851" cy="6923798"/>
          </a:xfrm>
        </p:grpSpPr>
        <p:sp>
          <p:nvSpPr>
            <p:cNvPr id="433" name="Google Shape;433;p4"/>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
          <p:cNvGrpSpPr/>
          <p:nvPr/>
        </p:nvGrpSpPr>
        <p:grpSpPr>
          <a:xfrm>
            <a:off x="1669293" y="1186483"/>
            <a:ext cx="8848345" cy="4477933"/>
            <a:chOff x="1669293" y="1186483"/>
            <a:chExt cx="8848345" cy="4477933"/>
          </a:xfrm>
        </p:grpSpPr>
        <p:sp>
          <p:nvSpPr>
            <p:cNvPr id="453" name="Google Shape;453;p4"/>
            <p:cNvSpPr/>
            <p:nvPr/>
          </p:nvSpPr>
          <p:spPr>
            <a:xfrm>
              <a:off x="1674042" y="1186483"/>
              <a:ext cx="8843596" cy="7161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1669293" y="1991156"/>
              <a:ext cx="8845667" cy="33221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4"/>
          <p:cNvSpPr/>
          <p:nvPr/>
        </p:nvSpPr>
        <p:spPr>
          <a:xfrm>
            <a:off x="0"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grpSp>
        <p:nvGrpSpPr>
          <p:cNvPr id="457" name="Google Shape;457;p4"/>
          <p:cNvGrpSpPr/>
          <p:nvPr/>
        </p:nvGrpSpPr>
        <p:grpSpPr>
          <a:xfrm>
            <a:off x="-329674" y="-59376"/>
            <a:ext cx="12515851" cy="6923798"/>
            <a:chOff x="-329674" y="-51881"/>
            <a:chExt cx="12515851" cy="6923798"/>
          </a:xfrm>
        </p:grpSpPr>
        <p:sp>
          <p:nvSpPr>
            <p:cNvPr id="458" name="Google Shape;458;p4"/>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9803"/>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59" name="Google Shape;459;p4"/>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9803"/>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0" name="Google Shape;460;p4"/>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9803"/>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1" name="Google Shape;461;p4"/>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9803"/>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2" name="Google Shape;462;p4"/>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9803"/>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3" name="Google Shape;463;p4"/>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9803"/>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4" name="Google Shape;464;p4"/>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9803"/>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5" name="Google Shape;465;p4"/>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9803"/>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6" name="Google Shape;466;p4"/>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9803"/>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7" name="Google Shape;467;p4"/>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9803"/>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8" name="Google Shape;468;p4"/>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9803"/>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69" name="Google Shape;469;p4"/>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9803"/>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0" name="Google Shape;470;p4"/>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9803"/>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1" name="Google Shape;471;p4"/>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9803"/>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2" name="Google Shape;472;p4"/>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9803"/>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3" name="Google Shape;473;p4"/>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9803"/>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4" name="Google Shape;474;p4"/>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9803"/>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5" name="Google Shape;475;p4"/>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9803"/>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476" name="Google Shape;476;p4"/>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9803"/>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sp>
        <p:nvSpPr>
          <p:cNvPr id="477" name="Google Shape;477;p4"/>
          <p:cNvSpPr txBox="1">
            <a:spLocks noGrp="1"/>
          </p:cNvSpPr>
          <p:nvPr>
            <p:ph type="title"/>
          </p:nvPr>
        </p:nvSpPr>
        <p:spPr>
          <a:xfrm>
            <a:off x="7550663" y="1455612"/>
            <a:ext cx="3849624" cy="3857740"/>
          </a:xfrm>
          <a:prstGeom prst="rect">
            <a:avLst/>
          </a:prstGeom>
          <a:noFill/>
          <a:ln>
            <a:noFill/>
          </a:ln>
        </p:spPr>
        <p:txBody>
          <a:bodyPr spcFirstLastPara="1" wrap="square" lIns="228600" tIns="228600" rIns="228600" bIns="0" anchor="b" anchorCtr="0">
            <a:noAutofit/>
          </a:bodyPr>
          <a:lstStyle/>
          <a:p>
            <a:pPr marL="0" lvl="0" indent="0" algn="l" rtl="0">
              <a:lnSpc>
                <a:spcPct val="80000"/>
              </a:lnSpc>
              <a:spcBef>
                <a:spcPts val="0"/>
              </a:spcBef>
              <a:spcAft>
                <a:spcPts val="0"/>
              </a:spcAft>
              <a:buClr>
                <a:schemeClr val="dk2"/>
              </a:buClr>
              <a:buSzPts val="4400"/>
              <a:buFont typeface="Calibri"/>
              <a:buNone/>
            </a:pPr>
            <a:r>
              <a:rPr lang="en-US" sz="4400">
                <a:solidFill>
                  <a:schemeClr val="dk2"/>
                </a:solidFill>
              </a:rPr>
              <a:t>Safety and Compliance Lens?</a:t>
            </a:r>
            <a:br>
              <a:rPr lang="en-US" sz="4400">
                <a:solidFill>
                  <a:schemeClr val="dk2"/>
                </a:solidFill>
              </a:rPr>
            </a:br>
            <a:br>
              <a:rPr lang="en-US" sz="4400">
                <a:solidFill>
                  <a:schemeClr val="dk2"/>
                </a:solidFill>
              </a:rPr>
            </a:br>
            <a:r>
              <a:rPr lang="en-US" sz="4400">
                <a:solidFill>
                  <a:schemeClr val="dk2"/>
                </a:solidFill>
              </a:rPr>
              <a:t>Engagement and Quality Lens?</a:t>
            </a:r>
            <a:endParaRPr/>
          </a:p>
        </p:txBody>
      </p:sp>
      <p:sp>
        <p:nvSpPr>
          <p:cNvPr id="478" name="Google Shape;478;p4"/>
          <p:cNvSpPr/>
          <p:nvPr/>
        </p:nvSpPr>
        <p:spPr>
          <a:xfrm>
            <a:off x="807720" y="795527"/>
            <a:ext cx="5970638" cy="5248847"/>
          </a:xfrm>
          <a:prstGeom prst="rect">
            <a:avLst/>
          </a:prstGeom>
          <a:solidFill>
            <a:schemeClr val="lt1"/>
          </a:solidFill>
          <a:ln w="19050" cap="flat" cmpd="sng">
            <a:solidFill>
              <a:srgbClr val="3AA6B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pic>
        <p:nvPicPr>
          <p:cNvPr id="479" name="Google Shape;479;p4" descr="A picture containing drawing&#10;&#10;Description automatically generated"/>
          <p:cNvPicPr preferRelativeResize="0">
            <a:picLocks noGrp="1"/>
          </p:cNvPicPr>
          <p:nvPr>
            <p:ph type="body" idx="2"/>
          </p:nvPr>
        </p:nvPicPr>
        <p:blipFill rotWithShape="1">
          <a:blip r:embed="rId3">
            <a:alphaModFix/>
          </a:blip>
          <a:srcRect t="5558" r="1" b="24467"/>
          <a:stretch/>
        </p:blipFill>
        <p:spPr>
          <a:xfrm>
            <a:off x="972115" y="960214"/>
            <a:ext cx="5641848" cy="4919472"/>
          </a:xfrm>
          <a:prstGeom prst="rect">
            <a:avLst/>
          </a:prstGeom>
          <a:noFill/>
          <a:ln>
            <a:noFill/>
          </a:ln>
        </p:spPr>
      </p:pic>
      <p:sp>
        <p:nvSpPr>
          <p:cNvPr id="480" name="Google Shape;480;p4"/>
          <p:cNvSpPr/>
          <p:nvPr/>
        </p:nvSpPr>
        <p:spPr>
          <a:xfrm rot="5400000">
            <a:off x="6750273" y="3291386"/>
            <a:ext cx="407233" cy="35106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4"/>
        <p:cNvGrpSpPr/>
        <p:nvPr/>
      </p:nvGrpSpPr>
      <p:grpSpPr>
        <a:xfrm>
          <a:off x="0" y="0"/>
          <a:ext cx="0" cy="0"/>
          <a:chOff x="0" y="0"/>
          <a:chExt cx="0" cy="0"/>
        </a:xfrm>
      </p:grpSpPr>
      <p:grpSp>
        <p:nvGrpSpPr>
          <p:cNvPr id="485" name="Google Shape;485;p5"/>
          <p:cNvGrpSpPr/>
          <p:nvPr/>
        </p:nvGrpSpPr>
        <p:grpSpPr>
          <a:xfrm>
            <a:off x="-329674" y="-59376"/>
            <a:ext cx="12515851" cy="6923798"/>
            <a:chOff x="-329674" y="-51881"/>
            <a:chExt cx="12515851" cy="6923798"/>
          </a:xfrm>
        </p:grpSpPr>
        <p:sp>
          <p:nvSpPr>
            <p:cNvPr id="486" name="Google Shape;486;p5"/>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5"/>
          <p:cNvGrpSpPr/>
          <p:nvPr/>
        </p:nvGrpSpPr>
        <p:grpSpPr>
          <a:xfrm>
            <a:off x="1669293" y="1186483"/>
            <a:ext cx="8848345" cy="4477933"/>
            <a:chOff x="1669293" y="1186483"/>
            <a:chExt cx="8848345" cy="4477933"/>
          </a:xfrm>
        </p:grpSpPr>
        <p:sp>
          <p:nvSpPr>
            <p:cNvPr id="506" name="Google Shape;506;p5"/>
            <p:cNvSpPr/>
            <p:nvPr/>
          </p:nvSpPr>
          <p:spPr>
            <a:xfrm>
              <a:off x="1674042" y="1186483"/>
              <a:ext cx="8843596" cy="7161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1669293" y="1991156"/>
              <a:ext cx="8845667" cy="33221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 name="Google Shape;509;p5"/>
          <p:cNvSpPr/>
          <p:nvPr/>
        </p:nvSpPr>
        <p:spPr>
          <a:xfrm>
            <a:off x="-1" y="-1"/>
            <a:ext cx="12193060" cy="686920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grpSp>
        <p:nvGrpSpPr>
          <p:cNvPr id="510" name="Google Shape;510;p5"/>
          <p:cNvGrpSpPr/>
          <p:nvPr/>
        </p:nvGrpSpPr>
        <p:grpSpPr>
          <a:xfrm>
            <a:off x="-329674" y="-59376"/>
            <a:ext cx="12515851" cy="6923798"/>
            <a:chOff x="-329674" y="-51881"/>
            <a:chExt cx="12515851" cy="6923798"/>
          </a:xfrm>
        </p:grpSpPr>
        <p:sp>
          <p:nvSpPr>
            <p:cNvPr id="511" name="Google Shape;511;p5"/>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lt1">
                  <a:alpha val="34901"/>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lt1">
                  <a:alpha val="34901"/>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5"/>
          <p:cNvSpPr txBox="1">
            <a:spLocks noGrp="1"/>
          </p:cNvSpPr>
          <p:nvPr>
            <p:ph type="title"/>
          </p:nvPr>
        </p:nvSpPr>
        <p:spPr>
          <a:xfrm>
            <a:off x="1378425" y="5199797"/>
            <a:ext cx="9435152" cy="789673"/>
          </a:xfrm>
          <a:prstGeom prst="rect">
            <a:avLst/>
          </a:prstGeom>
          <a:noFill/>
          <a:ln>
            <a:noFill/>
          </a:ln>
        </p:spPr>
        <p:txBody>
          <a:bodyPr spcFirstLastPara="1" wrap="square" lIns="228600" tIns="228600" rIns="228600" bIns="0" anchor="ctr" anchorCtr="0">
            <a:normAutofit/>
          </a:bodyPr>
          <a:lstStyle/>
          <a:p>
            <a:pPr marL="0" lvl="0" indent="0" algn="ctr" rtl="0">
              <a:lnSpc>
                <a:spcPct val="80000"/>
              </a:lnSpc>
              <a:spcBef>
                <a:spcPts val="0"/>
              </a:spcBef>
              <a:spcAft>
                <a:spcPts val="0"/>
              </a:spcAft>
              <a:buClr>
                <a:schemeClr val="lt1"/>
              </a:buClr>
              <a:buSzPts val="4000"/>
              <a:buFont typeface="Calibri"/>
              <a:buNone/>
            </a:pPr>
            <a:r>
              <a:rPr lang="en-US">
                <a:solidFill>
                  <a:schemeClr val="lt1"/>
                </a:solidFill>
              </a:rPr>
              <a:t>Safety      Risk Management      Compliance</a:t>
            </a:r>
            <a:endParaRPr/>
          </a:p>
        </p:txBody>
      </p:sp>
      <p:sp>
        <p:nvSpPr>
          <p:cNvPr id="531" name="Google Shape;531;p5"/>
          <p:cNvSpPr/>
          <p:nvPr/>
        </p:nvSpPr>
        <p:spPr>
          <a:xfrm>
            <a:off x="0" y="0"/>
            <a:ext cx="12192000" cy="5058957"/>
          </a:xfrm>
          <a:custGeom>
            <a:avLst/>
            <a:gdLst/>
            <a:ahLst/>
            <a:cxnLst/>
            <a:rect l="l" t="t" r="r" b="b"/>
            <a:pathLst>
              <a:path w="12192000" h="5058957" extrusionOk="0">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pic>
        <p:nvPicPr>
          <p:cNvPr id="532" name="Google Shape;532;p5" descr="A screenshot of a cell phone&#10;&#10;Description automatically generated"/>
          <p:cNvPicPr preferRelativeResize="0">
            <a:picLocks noGrp="1"/>
          </p:cNvPicPr>
          <p:nvPr>
            <p:ph type="body" idx="1"/>
          </p:nvPr>
        </p:nvPicPr>
        <p:blipFill rotWithShape="1">
          <a:blip r:embed="rId3">
            <a:alphaModFix/>
          </a:blip>
          <a:srcRect/>
          <a:stretch/>
        </p:blipFill>
        <p:spPr>
          <a:xfrm>
            <a:off x="2665346" y="626940"/>
            <a:ext cx="6870302" cy="38645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
          <p:cNvSpPr txBox="1">
            <a:spLocks noGrp="1"/>
          </p:cNvSpPr>
          <p:nvPr>
            <p:ph type="title"/>
          </p:nvPr>
        </p:nvSpPr>
        <p:spPr>
          <a:xfrm>
            <a:off x="888631" y="2349925"/>
            <a:ext cx="3498979" cy="2456442"/>
          </a:xfrm>
          <a:prstGeom prst="rect">
            <a:avLst/>
          </a:prstGeom>
          <a:noFill/>
          <a:ln>
            <a:noFill/>
          </a:ln>
        </p:spPr>
        <p:txBody>
          <a:bodyPr spcFirstLastPara="1" wrap="square" lIns="228600" tIns="228600" rIns="228600" bIns="228600" anchor="ctr" anchorCtr="0">
            <a:normAutofit/>
          </a:bodyPr>
          <a:lstStyle/>
          <a:p>
            <a:pPr marL="0" lvl="0" indent="0" algn="ctr" rtl="0">
              <a:lnSpc>
                <a:spcPct val="85000"/>
              </a:lnSpc>
              <a:spcBef>
                <a:spcPts val="0"/>
              </a:spcBef>
              <a:spcAft>
                <a:spcPts val="0"/>
              </a:spcAft>
              <a:buClr>
                <a:srgbClr val="FFFEFF"/>
              </a:buClr>
              <a:buSzPts val="4000"/>
              <a:buFont typeface="Calibri"/>
              <a:buNone/>
            </a:pPr>
            <a:r>
              <a:rPr lang="en-US"/>
              <a:t>How adult offenders operate</a:t>
            </a:r>
            <a:endParaRPr/>
          </a:p>
        </p:txBody>
      </p:sp>
      <p:grpSp>
        <p:nvGrpSpPr>
          <p:cNvPr id="538" name="Google Shape;538;p6"/>
          <p:cNvGrpSpPr/>
          <p:nvPr/>
        </p:nvGrpSpPr>
        <p:grpSpPr>
          <a:xfrm>
            <a:off x="5721934" y="1036563"/>
            <a:ext cx="5581423" cy="5014986"/>
            <a:chOff x="603834" y="233288"/>
            <a:chExt cx="5581423" cy="5014986"/>
          </a:xfrm>
        </p:grpSpPr>
        <p:sp>
          <p:nvSpPr>
            <p:cNvPr id="539" name="Google Shape;539;p6"/>
            <p:cNvSpPr/>
            <p:nvPr/>
          </p:nvSpPr>
          <p:spPr>
            <a:xfrm>
              <a:off x="603834" y="233288"/>
              <a:ext cx="3096268" cy="3096224"/>
            </a:xfrm>
            <a:prstGeom prst="ellipse">
              <a:avLst/>
            </a:prstGeom>
            <a:solidFill>
              <a:srgbClr val="FA7714">
                <a:alpha val="49803"/>
              </a:srgbClr>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txBox="1"/>
            <p:nvPr/>
          </p:nvSpPr>
          <p:spPr>
            <a:xfrm>
              <a:off x="1057272" y="686720"/>
              <a:ext cx="2189392" cy="2189360"/>
            </a:xfrm>
            <a:prstGeom prst="rect">
              <a:avLst/>
            </a:prstGeom>
            <a:noFill/>
            <a:ln>
              <a:noFill/>
            </a:ln>
          </p:spPr>
          <p:txBody>
            <a:bodyPr spcFirstLastPara="1" wrap="square" lIns="160000" tIns="160000" rIns="160000" bIns="160000" anchor="ctr" anchorCtr="0">
              <a:noAutofit/>
            </a:bodyPr>
            <a:lstStyle/>
            <a:p>
              <a:pPr marL="0" marR="0" lvl="0" indent="0" algn="ctr" rtl="0">
                <a:lnSpc>
                  <a:spcPct val="90000"/>
                </a:lnSpc>
                <a:spcBef>
                  <a:spcPts val="0"/>
                </a:spcBef>
                <a:spcAft>
                  <a:spcPts val="0"/>
                </a:spcAft>
                <a:buClr>
                  <a:schemeClr val="dk1"/>
                </a:buClr>
                <a:buSzPts val="4200"/>
                <a:buFont typeface="Rockwell"/>
                <a:buNone/>
              </a:pPr>
              <a:r>
                <a:rPr lang="en-US" sz="4200">
                  <a:solidFill>
                    <a:schemeClr val="dk1"/>
                  </a:solidFill>
                  <a:latin typeface="Rockwell"/>
                  <a:ea typeface="Rockwell"/>
                  <a:cs typeface="Rockwell"/>
                  <a:sym typeface="Rockwell"/>
                </a:rPr>
                <a:t>Access</a:t>
              </a:r>
              <a:endParaRPr/>
            </a:p>
          </p:txBody>
        </p:sp>
        <p:sp>
          <p:nvSpPr>
            <p:cNvPr id="541" name="Google Shape;541;p6"/>
            <p:cNvSpPr/>
            <p:nvPr/>
          </p:nvSpPr>
          <p:spPr>
            <a:xfrm>
              <a:off x="1869709" y="2152050"/>
              <a:ext cx="3096268" cy="3096224"/>
            </a:xfrm>
            <a:prstGeom prst="ellipse">
              <a:avLst/>
            </a:prstGeom>
            <a:solidFill>
              <a:srgbClr val="AEBF3E">
                <a:alpha val="49803"/>
              </a:srgbClr>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txBox="1"/>
            <p:nvPr/>
          </p:nvSpPr>
          <p:spPr>
            <a:xfrm>
              <a:off x="2323147" y="2605482"/>
              <a:ext cx="2189392" cy="2189360"/>
            </a:xfrm>
            <a:prstGeom prst="rect">
              <a:avLst/>
            </a:prstGeom>
            <a:noFill/>
            <a:ln>
              <a:noFill/>
            </a:ln>
          </p:spPr>
          <p:txBody>
            <a:bodyPr spcFirstLastPara="1" wrap="square" lIns="160000" tIns="160000" rIns="160000" bIns="160000" anchor="ctr" anchorCtr="0">
              <a:noAutofit/>
            </a:bodyPr>
            <a:lstStyle/>
            <a:p>
              <a:pPr marL="0" marR="0" lvl="0" indent="0" algn="ctr" rtl="0">
                <a:lnSpc>
                  <a:spcPct val="90000"/>
                </a:lnSpc>
                <a:spcBef>
                  <a:spcPts val="0"/>
                </a:spcBef>
                <a:spcAft>
                  <a:spcPts val="0"/>
                </a:spcAft>
                <a:buClr>
                  <a:schemeClr val="dk1"/>
                </a:buClr>
                <a:buSzPts val="4200"/>
                <a:buFont typeface="Rockwell"/>
                <a:buNone/>
              </a:pPr>
              <a:r>
                <a:rPr lang="en-US" sz="4200">
                  <a:solidFill>
                    <a:schemeClr val="dk1"/>
                  </a:solidFill>
                  <a:latin typeface="Rockwell"/>
                  <a:ea typeface="Rockwell"/>
                  <a:cs typeface="Rockwell"/>
                  <a:sym typeface="Rockwell"/>
                </a:rPr>
                <a:t>Privacy</a:t>
              </a:r>
              <a:endParaRPr/>
            </a:p>
          </p:txBody>
        </p:sp>
        <p:sp>
          <p:nvSpPr>
            <p:cNvPr id="543" name="Google Shape;543;p6"/>
            <p:cNvSpPr/>
            <p:nvPr/>
          </p:nvSpPr>
          <p:spPr>
            <a:xfrm>
              <a:off x="3088989" y="302302"/>
              <a:ext cx="3096268" cy="3096224"/>
            </a:xfrm>
            <a:prstGeom prst="ellipse">
              <a:avLst/>
            </a:prstGeom>
            <a:solidFill>
              <a:srgbClr val="4FC29D">
                <a:alpha val="49803"/>
              </a:srgbClr>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txBox="1"/>
            <p:nvPr/>
          </p:nvSpPr>
          <p:spPr>
            <a:xfrm>
              <a:off x="3542427" y="755734"/>
              <a:ext cx="2189392" cy="2189360"/>
            </a:xfrm>
            <a:prstGeom prst="rect">
              <a:avLst/>
            </a:prstGeom>
            <a:noFill/>
            <a:ln>
              <a:noFill/>
            </a:ln>
          </p:spPr>
          <p:txBody>
            <a:bodyPr spcFirstLastPara="1" wrap="square" lIns="160000" tIns="160000" rIns="160000" bIns="160000" anchor="ctr" anchorCtr="0">
              <a:noAutofit/>
            </a:bodyPr>
            <a:lstStyle/>
            <a:p>
              <a:pPr marL="0" marR="0" lvl="0" indent="0" algn="ctr" rtl="0">
                <a:lnSpc>
                  <a:spcPct val="90000"/>
                </a:lnSpc>
                <a:spcBef>
                  <a:spcPts val="0"/>
                </a:spcBef>
                <a:spcAft>
                  <a:spcPts val="0"/>
                </a:spcAft>
                <a:buClr>
                  <a:schemeClr val="dk1"/>
                </a:buClr>
                <a:buSzPts val="4200"/>
                <a:buFont typeface="Rockwell"/>
                <a:buNone/>
              </a:pPr>
              <a:r>
                <a:rPr lang="en-US" sz="4200">
                  <a:solidFill>
                    <a:schemeClr val="dk1"/>
                  </a:solidFill>
                  <a:latin typeface="Rockwell"/>
                  <a:ea typeface="Rockwell"/>
                  <a:cs typeface="Rockwell"/>
                  <a:sym typeface="Rockwell"/>
                </a:rPr>
                <a:t>Control</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927148d071_0_0"/>
          <p:cNvSpPr txBox="1">
            <a:spLocks noGrp="1"/>
          </p:cNvSpPr>
          <p:nvPr>
            <p:ph type="title"/>
          </p:nvPr>
        </p:nvSpPr>
        <p:spPr>
          <a:xfrm>
            <a:off x="889000" y="2339669"/>
            <a:ext cx="3500700" cy="247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Mandated Reporter</a:t>
            </a:r>
            <a:endParaRPr dirty="0"/>
          </a:p>
        </p:txBody>
      </p:sp>
      <p:sp>
        <p:nvSpPr>
          <p:cNvPr id="550" name="Google Shape;550;g927148d071_0_0"/>
          <p:cNvSpPr txBox="1">
            <a:spLocks noGrp="1"/>
          </p:cNvSpPr>
          <p:nvPr>
            <p:ph type="body" idx="1"/>
          </p:nvPr>
        </p:nvSpPr>
        <p:spPr>
          <a:xfrm>
            <a:off x="5120875" y="803182"/>
            <a:ext cx="6269700" cy="984600"/>
          </a:xfrm>
          <a:prstGeom prst="rect">
            <a:avLst/>
          </a:prstGeom>
          <a:solidFill>
            <a:srgbClr val="EFEFEF"/>
          </a:solidFill>
        </p:spPr>
        <p:txBody>
          <a:bodyPr spcFirstLastPara="1" wrap="square" lIns="91425" tIns="45700" rIns="91425" bIns="45700" anchor="t" anchorCtr="0">
            <a:noAutofit/>
          </a:bodyPr>
          <a:lstStyle/>
          <a:p>
            <a:pPr marL="0" lvl="0" indent="0" algn="l" rtl="0">
              <a:spcBef>
                <a:spcPts val="1000"/>
              </a:spcBef>
              <a:spcAft>
                <a:spcPts val="0"/>
              </a:spcAft>
              <a:buNone/>
            </a:pPr>
            <a:r>
              <a:rPr lang="en-US"/>
              <a:t>Although you are still a UMN student, your role in working with youth is as an </a:t>
            </a:r>
            <a:r>
              <a:rPr lang="en-US" b="1"/>
              <a:t>adult</a:t>
            </a:r>
            <a:r>
              <a:rPr lang="en-US"/>
              <a:t>.</a:t>
            </a:r>
            <a:endParaRPr/>
          </a:p>
          <a:p>
            <a:pPr marL="0" lvl="0" indent="0" algn="l" rtl="0">
              <a:spcBef>
                <a:spcPts val="1000"/>
              </a:spcBef>
              <a:spcAft>
                <a:spcPts val="0"/>
              </a:spcAft>
              <a:buNone/>
            </a:pPr>
            <a:endParaRPr/>
          </a:p>
        </p:txBody>
      </p:sp>
      <p:sp>
        <p:nvSpPr>
          <p:cNvPr id="551" name="Google Shape;551;g927148d071_0_0"/>
          <p:cNvSpPr txBox="1">
            <a:spLocks noGrp="1"/>
          </p:cNvSpPr>
          <p:nvPr>
            <p:ph type="body" idx="2"/>
          </p:nvPr>
        </p:nvSpPr>
        <p:spPr>
          <a:xfrm>
            <a:off x="5119672" y="2001637"/>
            <a:ext cx="6272100" cy="2383500"/>
          </a:xfrm>
          <a:prstGeom prst="rect">
            <a:avLst/>
          </a:prstGeom>
          <a:solidFill>
            <a:srgbClr val="EFEFEF"/>
          </a:solidFill>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solidFill>
                  <a:srgbClr val="222222"/>
                </a:solidFill>
              </a:rPr>
              <a:t>Mandated reporters</a:t>
            </a:r>
            <a:r>
              <a:rPr lang="en-US" dirty="0">
                <a:solidFill>
                  <a:srgbClr val="222222"/>
                </a:solidFill>
              </a:rPr>
              <a:t> are people who are authorized -- and legally required -- to report situations where they believe that a child may be in danger of abuse or neglect. Teachers, paraprofessionals, all administration, and support staff in an educational setting are </a:t>
            </a:r>
            <a:r>
              <a:rPr lang="en-US" b="1" dirty="0">
                <a:solidFill>
                  <a:srgbClr val="222222"/>
                </a:solidFill>
              </a:rPr>
              <a:t>mandated reporters</a:t>
            </a:r>
            <a:r>
              <a:rPr lang="en-US" dirty="0">
                <a:solidFill>
                  <a:srgbClr val="222222"/>
                </a:solidFill>
              </a:rPr>
              <a:t>.</a:t>
            </a:r>
            <a:endParaRPr sz="2400" dirty="0"/>
          </a:p>
        </p:txBody>
      </p:sp>
      <p:sp>
        <p:nvSpPr>
          <p:cNvPr id="552" name="Google Shape;552;g927148d071_0_0"/>
          <p:cNvSpPr txBox="1">
            <a:spLocks noGrp="1"/>
          </p:cNvSpPr>
          <p:nvPr>
            <p:ph type="body" idx="1"/>
          </p:nvPr>
        </p:nvSpPr>
        <p:spPr>
          <a:xfrm>
            <a:off x="5120875" y="4598971"/>
            <a:ext cx="6269700" cy="1515300"/>
          </a:xfrm>
          <a:prstGeom prst="rect">
            <a:avLst/>
          </a:prstGeom>
          <a:solidFill>
            <a:srgbClr val="EFEFEF"/>
          </a:solidFill>
        </p:spPr>
        <p:txBody>
          <a:bodyPr spcFirstLastPara="1" wrap="square" lIns="91425" tIns="45700" rIns="91425" bIns="45700" anchor="t" anchorCtr="0">
            <a:noAutofit/>
          </a:bodyPr>
          <a:lstStyle/>
          <a:p>
            <a:pPr marL="0" lvl="0" indent="0" algn="l" rtl="0">
              <a:spcBef>
                <a:spcPts val="1000"/>
              </a:spcBef>
              <a:spcAft>
                <a:spcPts val="0"/>
              </a:spcAft>
              <a:buNone/>
            </a:pPr>
            <a:r>
              <a:rPr lang="en-US" dirty="0"/>
              <a:t>As a classroom assistant, tutor, mentor, or volunteer with youth, you are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expected</a:t>
            </a:r>
            <a:r>
              <a:rPr lang="en-US" dirty="0"/>
              <a:t> to report to University police and communicate with your unit supervisor.</a:t>
            </a:r>
            <a:endParaRPr dirty="0"/>
          </a:p>
          <a:p>
            <a:pPr marL="0" lvl="0" indent="0" algn="l" rtl="0">
              <a:spcBef>
                <a:spcPts val="100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76CC45-200D-491E-9972-318BDCD55BC4}"/>
              </a:ext>
            </a:extLst>
          </p:cNvPr>
          <p:cNvSpPr>
            <a:spLocks noGrp="1"/>
          </p:cNvSpPr>
          <p:nvPr>
            <p:ph type="title"/>
          </p:nvPr>
        </p:nvSpPr>
        <p:spPr>
          <a:xfrm>
            <a:off x="888631" y="2349925"/>
            <a:ext cx="3498979" cy="2456442"/>
          </a:xfrm>
        </p:spPr>
        <p:txBody>
          <a:bodyPr/>
          <a:lstStyle/>
          <a:p>
            <a:endParaRPr lang="en-US" dirty="0"/>
          </a:p>
        </p:txBody>
      </p:sp>
      <p:sp>
        <p:nvSpPr>
          <p:cNvPr id="3" name="Text Placeholder 2">
            <a:extLst>
              <a:ext uri="{FF2B5EF4-FFF2-40B4-BE49-F238E27FC236}">
                <a16:creationId xmlns:a16="http://schemas.microsoft.com/office/drawing/2014/main" id="{0030DC39-33A6-4B2B-9D27-C4A3A1821ECB}"/>
              </a:ext>
            </a:extLst>
          </p:cNvPr>
          <p:cNvSpPr>
            <a:spLocks noGrp="1"/>
          </p:cNvSpPr>
          <p:nvPr>
            <p:ph type="body" idx="1"/>
          </p:nvPr>
        </p:nvSpPr>
        <p:spPr>
          <a:xfrm>
            <a:off x="5570806" y="393896"/>
            <a:ext cx="6386732" cy="5514382"/>
          </a:xfrm>
        </p:spPr>
        <p:txBody>
          <a:bodyPr wrap="square" anchor="ctr">
            <a:normAutofit/>
          </a:bodyPr>
          <a:lstStyle/>
          <a:p>
            <a:r>
              <a:rPr lang="en-US" b="0" i="0" dirty="0">
                <a:effectLst/>
              </a:rPr>
              <a:t>Your are required to </a:t>
            </a:r>
            <a:r>
              <a:rPr lang="en-US" b="1" i="0" dirty="0">
                <a:effectLst/>
              </a:rPr>
              <a:t>report</a:t>
            </a:r>
            <a:r>
              <a:rPr lang="en-US" b="0" i="0" dirty="0">
                <a:effectLst/>
              </a:rPr>
              <a:t> to the local police department (including the University Police Departments), county sheriff or local social services agency </a:t>
            </a:r>
            <a:r>
              <a:rPr lang="en-US" b="1" i="0" dirty="0">
                <a:effectLst/>
              </a:rPr>
              <a:t>within 24 hours </a:t>
            </a:r>
            <a:r>
              <a:rPr lang="en-US" b="0" i="0" dirty="0">
                <a:effectLst/>
              </a:rPr>
              <a:t>when you know or have reason to believe a minor is being physically or sexually abused or neglected, or has been within the past three years, including abuse and neglect by non-University persons</a:t>
            </a:r>
            <a:endParaRPr lang="en-US" dirty="0"/>
          </a:p>
        </p:txBody>
      </p:sp>
      <p:pic>
        <p:nvPicPr>
          <p:cNvPr id="6" name="Picture 5" descr="A silhouette of a person&#10;&#10;Description automatically generated">
            <a:extLst>
              <a:ext uri="{FF2B5EF4-FFF2-40B4-BE49-F238E27FC236}">
                <a16:creationId xmlns:a16="http://schemas.microsoft.com/office/drawing/2014/main" id="{7DCE6DBF-9EB3-4EA3-9243-3F095FB3B43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4417" y="1599876"/>
            <a:ext cx="5275385" cy="3956539"/>
          </a:xfrm>
          <a:prstGeom prst="rect">
            <a:avLst/>
          </a:prstGeom>
        </p:spPr>
      </p:pic>
    </p:spTree>
    <p:extLst>
      <p:ext uri="{BB962C8B-B14F-4D97-AF65-F5344CB8AC3E}">
        <p14:creationId xmlns:p14="http://schemas.microsoft.com/office/powerpoint/2010/main" val="1971906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429D-51E1-4152-B07E-057822A6E4FA}"/>
              </a:ext>
            </a:extLst>
          </p:cNvPr>
          <p:cNvSpPr>
            <a:spLocks noGrp="1"/>
          </p:cNvSpPr>
          <p:nvPr>
            <p:ph type="ctrTitle"/>
          </p:nvPr>
        </p:nvSpPr>
        <p:spPr>
          <a:xfrm>
            <a:off x="1759236" y="2075505"/>
            <a:ext cx="8679915" cy="949050"/>
          </a:xfrm>
        </p:spPr>
        <p:txBody>
          <a:bodyPr wrap="square" anchor="b">
            <a:normAutofit fontScale="90000"/>
          </a:bodyPr>
          <a:lstStyle/>
          <a:p>
            <a:r>
              <a:rPr lang="en-US" dirty="0"/>
              <a:t>Reporting Misconduct</a:t>
            </a:r>
            <a:br>
              <a:rPr lang="en-US" dirty="0"/>
            </a:br>
            <a:br>
              <a:rPr lang="en-US" dirty="0"/>
            </a:br>
            <a:endParaRPr lang="en-US" dirty="0"/>
          </a:p>
        </p:txBody>
      </p:sp>
      <p:sp>
        <p:nvSpPr>
          <p:cNvPr id="3" name="Text Placeholder 2">
            <a:extLst>
              <a:ext uri="{FF2B5EF4-FFF2-40B4-BE49-F238E27FC236}">
                <a16:creationId xmlns:a16="http://schemas.microsoft.com/office/drawing/2014/main" id="{C41AB052-84E9-48F0-8ABA-E416891470E0}"/>
              </a:ext>
            </a:extLst>
          </p:cNvPr>
          <p:cNvSpPr>
            <a:spLocks noGrp="1"/>
          </p:cNvSpPr>
          <p:nvPr>
            <p:ph type="subTitle" idx="1"/>
          </p:nvPr>
        </p:nvSpPr>
        <p:spPr>
          <a:xfrm>
            <a:off x="1759237" y="2447778"/>
            <a:ext cx="8673427" cy="2781076"/>
          </a:xfrm>
        </p:spPr>
        <p:txBody>
          <a:bodyPr wrap="square" anchor="t">
            <a:normAutofit/>
          </a:bodyPr>
          <a:lstStyle/>
          <a:p>
            <a:r>
              <a:rPr lang="en-US" sz="2800" dirty="0"/>
              <a:t>G</a:t>
            </a:r>
            <a:r>
              <a:rPr lang="en-US" sz="2800" b="0" i="0" dirty="0">
                <a:effectLst/>
              </a:rPr>
              <a:t>ood faith belief that there has been a violation of local, state, or federal law or University policy governing any University activity, or that red flag indicators of potential misconduct exist?</a:t>
            </a:r>
            <a:endParaRPr lang="en-US" sz="2800" dirty="0"/>
          </a:p>
        </p:txBody>
      </p:sp>
    </p:spTree>
    <p:extLst>
      <p:ext uri="{BB962C8B-B14F-4D97-AF65-F5344CB8AC3E}">
        <p14:creationId xmlns:p14="http://schemas.microsoft.com/office/powerpoint/2010/main" val="494812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00C1-1490-4D4D-9A12-8F9CEA048C51}"/>
              </a:ext>
            </a:extLst>
          </p:cNvPr>
          <p:cNvSpPr>
            <a:spLocks noGrp="1"/>
          </p:cNvSpPr>
          <p:nvPr>
            <p:ph type="title"/>
          </p:nvPr>
        </p:nvSpPr>
        <p:spPr/>
        <p:txBody>
          <a:bodyPr/>
          <a:lstStyle/>
          <a:p>
            <a:r>
              <a:rPr lang="en-US" dirty="0"/>
              <a:t>Next steps for reporting…</a:t>
            </a:r>
          </a:p>
        </p:txBody>
      </p:sp>
      <p:sp>
        <p:nvSpPr>
          <p:cNvPr id="3" name="Text Placeholder 2">
            <a:extLst>
              <a:ext uri="{FF2B5EF4-FFF2-40B4-BE49-F238E27FC236}">
                <a16:creationId xmlns:a16="http://schemas.microsoft.com/office/drawing/2014/main" id="{5A88DC67-6503-4A4D-8C24-DA0FC253CD44}"/>
              </a:ext>
            </a:extLst>
          </p:cNvPr>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Open Sans"/>
              </a:rPr>
              <a:t>Report concerns to a unit leader or other appropriate contact person within your unit.</a:t>
            </a:r>
          </a:p>
          <a:p>
            <a:pPr algn="l">
              <a:buFont typeface="Arial" panose="020B0604020202020204" pitchFamily="34" charset="0"/>
              <a:buChar char="•"/>
            </a:pPr>
            <a:endParaRPr lang="en-US" b="0" i="0" dirty="0">
              <a:solidFill>
                <a:srgbClr val="000000"/>
              </a:solidFill>
              <a:effectLst/>
              <a:latin typeface="Open Sans"/>
            </a:endParaRPr>
          </a:p>
          <a:p>
            <a:pPr algn="l">
              <a:buFont typeface="Arial" panose="020B0604020202020204" pitchFamily="34" charset="0"/>
              <a:buChar char="•"/>
            </a:pPr>
            <a:r>
              <a:rPr lang="en-US" b="0" i="0" dirty="0">
                <a:solidFill>
                  <a:srgbClr val="000000"/>
                </a:solidFill>
                <a:effectLst/>
                <a:latin typeface="Open Sans"/>
              </a:rPr>
              <a:t>Contact the </a:t>
            </a:r>
            <a:r>
              <a:rPr lang="en-US" b="0" i="1" u="none" strike="noStrike" dirty="0">
                <a:solidFill>
                  <a:srgbClr val="5A5A5A"/>
                </a:solidFill>
                <a:effectLst/>
                <a:latin typeface="Open Sans"/>
                <a:hlinkClick r:id="rId2"/>
              </a:rPr>
              <a:t>Central Office(s) </a:t>
            </a:r>
            <a:r>
              <a:rPr lang="en-US" b="0" i="0" dirty="0">
                <a:solidFill>
                  <a:srgbClr val="000000"/>
                </a:solidFill>
                <a:effectLst/>
                <a:latin typeface="Open Sans"/>
              </a:rPr>
              <a:t>responsible for handling the subject area directly.</a:t>
            </a:r>
          </a:p>
          <a:p>
            <a:pPr algn="l">
              <a:buFont typeface="Arial" panose="020B0604020202020204" pitchFamily="34" charset="0"/>
              <a:buChar char="•"/>
            </a:pPr>
            <a:endParaRPr lang="en-US" b="0" i="0" dirty="0">
              <a:solidFill>
                <a:srgbClr val="000000"/>
              </a:solidFill>
              <a:effectLst/>
              <a:latin typeface="Open Sans"/>
            </a:endParaRPr>
          </a:p>
          <a:p>
            <a:pPr algn="l">
              <a:buFont typeface="Arial" panose="020B0604020202020204" pitchFamily="34" charset="0"/>
              <a:buChar char="•"/>
            </a:pPr>
            <a:r>
              <a:rPr lang="en-US" b="0" i="0" dirty="0">
                <a:solidFill>
                  <a:srgbClr val="000000"/>
                </a:solidFill>
                <a:effectLst/>
                <a:latin typeface="Open Sans"/>
              </a:rPr>
              <a:t>Contact the Office of Institutional Compliance directly</a:t>
            </a:r>
          </a:p>
          <a:p>
            <a:pPr algn="l">
              <a:buFont typeface="Arial" panose="020B0604020202020204" pitchFamily="34" charset="0"/>
              <a:buChar char="•"/>
            </a:pPr>
            <a:endParaRPr lang="en-US" b="0" i="0" dirty="0">
              <a:solidFill>
                <a:srgbClr val="000000"/>
              </a:solidFill>
              <a:effectLst/>
              <a:latin typeface="Open Sans"/>
            </a:endParaRPr>
          </a:p>
          <a:p>
            <a:pPr algn="l">
              <a:buFont typeface="Arial" panose="020B0604020202020204" pitchFamily="34" charset="0"/>
              <a:buChar char="•"/>
            </a:pPr>
            <a:r>
              <a:rPr lang="en-US" b="0" i="0" dirty="0">
                <a:solidFill>
                  <a:srgbClr val="000000"/>
                </a:solidFill>
                <a:effectLst/>
                <a:latin typeface="Open Sans"/>
              </a:rPr>
              <a:t>Use the University’s reporting service, </a:t>
            </a:r>
            <a:r>
              <a:rPr lang="en-US" b="0" i="0" dirty="0" err="1">
                <a:solidFill>
                  <a:srgbClr val="000000"/>
                </a:solidFill>
                <a:effectLst/>
                <a:latin typeface="Open Sans"/>
              </a:rPr>
              <a:t>UReport</a:t>
            </a:r>
            <a:r>
              <a:rPr lang="en-US" b="0" i="0" dirty="0">
                <a:solidFill>
                  <a:srgbClr val="000000"/>
                </a:solidFill>
                <a:effectLst/>
                <a:latin typeface="Open Sans"/>
              </a:rPr>
              <a:t>, either via the </a:t>
            </a:r>
            <a:r>
              <a:rPr lang="en-US" b="0" i="1" u="none" strike="noStrike" dirty="0">
                <a:solidFill>
                  <a:srgbClr val="5A5A5A"/>
                </a:solidFill>
                <a:effectLst/>
                <a:latin typeface="Open Sans"/>
                <a:hlinkClick r:id="rId3"/>
              </a:rPr>
              <a:t>online reporting service</a:t>
            </a:r>
            <a:r>
              <a:rPr lang="en-US" b="0" i="0" dirty="0">
                <a:solidFill>
                  <a:srgbClr val="000000"/>
                </a:solidFill>
                <a:effectLst/>
                <a:latin typeface="Open Sans"/>
              </a:rPr>
              <a:t> or by calling toll-free at 1-866-294-8680. The </a:t>
            </a:r>
            <a:r>
              <a:rPr lang="en-US" b="0" i="0" dirty="0" err="1">
                <a:solidFill>
                  <a:srgbClr val="000000"/>
                </a:solidFill>
                <a:effectLst/>
                <a:latin typeface="Open Sans"/>
              </a:rPr>
              <a:t>UReport</a:t>
            </a:r>
            <a:r>
              <a:rPr lang="en-US" b="0" i="0" dirty="0">
                <a:solidFill>
                  <a:srgbClr val="000000"/>
                </a:solidFill>
                <a:effectLst/>
                <a:latin typeface="Open Sans"/>
              </a:rPr>
              <a:t> service allows for anonymous reporting.</a:t>
            </a:r>
          </a:p>
          <a:p>
            <a:endParaRPr lang="en-US" dirty="0"/>
          </a:p>
        </p:txBody>
      </p:sp>
    </p:spTree>
    <p:extLst>
      <p:ext uri="{BB962C8B-B14F-4D97-AF65-F5344CB8AC3E}">
        <p14:creationId xmlns:p14="http://schemas.microsoft.com/office/powerpoint/2010/main" val="1352723801"/>
      </p:ext>
    </p:extLst>
  </p:cSld>
  <p:clrMapOvr>
    <a:masterClrMapping/>
  </p:clrMapOvr>
</p:sld>
</file>

<file path=ppt/theme/theme1.xml><?xml version="1.0" encoding="utf-8"?>
<a:theme xmlns:a="http://schemas.openxmlformats.org/drawingml/2006/main" name="Atlas">
  <a:themeElements>
    <a:clrScheme name="Atlas">
      <a:dk1>
        <a:srgbClr val="000000"/>
      </a:dk1>
      <a:lt1>
        <a:srgbClr val="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las">
  <a:themeElements>
    <a:clrScheme name="Atlas">
      <a:dk1>
        <a:srgbClr val="000000"/>
      </a:dk1>
      <a:lt1>
        <a:srgbClr val="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1077</Words>
  <Application>Microsoft Office PowerPoint</Application>
  <PresentationFormat>Widescreen</PresentationFormat>
  <Paragraphs>99</Paragraphs>
  <Slides>23</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Rockwell</vt:lpstr>
      <vt:lpstr>Lato</vt:lpstr>
      <vt:lpstr>Open Sans</vt:lpstr>
      <vt:lpstr>Calibri</vt:lpstr>
      <vt:lpstr>Arial</vt:lpstr>
      <vt:lpstr>Noto Sans Symbols</vt:lpstr>
      <vt:lpstr>Atlas</vt:lpstr>
      <vt:lpstr>Atlas</vt:lpstr>
      <vt:lpstr>Guidelines for working with youth online</vt:lpstr>
      <vt:lpstr>PowerPoint Presentation</vt:lpstr>
      <vt:lpstr>Safety and Compliance Lens?  Engagement and Quality Lens?</vt:lpstr>
      <vt:lpstr>Safety      Risk Management      Compliance</vt:lpstr>
      <vt:lpstr>How adult offenders operate</vt:lpstr>
      <vt:lpstr>Mandated Reporter</vt:lpstr>
      <vt:lpstr>PowerPoint Presentation</vt:lpstr>
      <vt:lpstr>Reporting Misconduct  </vt:lpstr>
      <vt:lpstr>Next steps for reporting…</vt:lpstr>
      <vt:lpstr>You do need not know the details of a law or policy or be certain about a violation</vt:lpstr>
      <vt:lpstr>We recommend mentors/tutors do not record virtual sessions unless asked to do so by the host teacher. </vt:lpstr>
      <vt:lpstr>Bullying &amp; harassment in virtual environment</vt:lpstr>
      <vt:lpstr>Interaction Requirements</vt:lpstr>
      <vt:lpstr>Interaction requirements continued…</vt:lpstr>
      <vt:lpstr>Roles for UMN students online:</vt:lpstr>
      <vt:lpstr>Additional Reminders…</vt:lpstr>
      <vt:lpstr>Accessibility in Virtual Programs </vt:lpstr>
      <vt:lpstr>Website </vt:lpstr>
      <vt:lpstr>Real-time Video </vt:lpstr>
      <vt:lpstr>Recorded Video </vt:lpstr>
      <vt:lpstr>Other resources: ACA</vt:lpstr>
      <vt:lpstr>Zoom: Secure Your Zoom Meeting!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working with youth online</dc:title>
  <dc:creator>Danielson Jazmin</dc:creator>
  <cp:lastModifiedBy>Danielson Jazmin</cp:lastModifiedBy>
  <cp:revision>2</cp:revision>
  <dcterms:created xsi:type="dcterms:W3CDTF">2020-08-25T22:59:00Z</dcterms:created>
  <dcterms:modified xsi:type="dcterms:W3CDTF">2020-09-21T01:24:43Z</dcterms:modified>
</cp:coreProperties>
</file>