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4" r:id="rId1"/>
    <p:sldMasterId id="2147483700" r:id="rId2"/>
    <p:sldMasterId id="2147483711" r:id="rId3"/>
    <p:sldMasterId id="2147483723" r:id="rId4"/>
  </p:sldMasterIdLst>
  <p:notesMasterIdLst>
    <p:notesMasterId r:id="rId50"/>
  </p:notesMasterIdLst>
  <p:handoutMasterIdLst>
    <p:handoutMasterId r:id="rId51"/>
  </p:handoutMasterIdLst>
  <p:sldIdLst>
    <p:sldId id="265" r:id="rId5"/>
    <p:sldId id="319" r:id="rId6"/>
    <p:sldId id="335" r:id="rId7"/>
    <p:sldId id="342" r:id="rId8"/>
    <p:sldId id="337" r:id="rId9"/>
    <p:sldId id="340" r:id="rId10"/>
    <p:sldId id="343" r:id="rId11"/>
    <p:sldId id="336" r:id="rId12"/>
    <p:sldId id="347" r:id="rId13"/>
    <p:sldId id="344" r:id="rId14"/>
    <p:sldId id="345" r:id="rId15"/>
    <p:sldId id="346" r:id="rId16"/>
    <p:sldId id="341" r:id="rId17"/>
    <p:sldId id="322" r:id="rId18"/>
    <p:sldId id="281" r:id="rId19"/>
    <p:sldId id="324" r:id="rId20"/>
    <p:sldId id="320" r:id="rId21"/>
    <p:sldId id="321" r:id="rId22"/>
    <p:sldId id="298" r:id="rId23"/>
    <p:sldId id="323" r:id="rId24"/>
    <p:sldId id="305" r:id="rId25"/>
    <p:sldId id="310" r:id="rId26"/>
    <p:sldId id="299" r:id="rId27"/>
    <p:sldId id="287" r:id="rId28"/>
    <p:sldId id="326" r:id="rId29"/>
    <p:sldId id="288" r:id="rId30"/>
    <p:sldId id="312" r:id="rId31"/>
    <p:sldId id="314" r:id="rId32"/>
    <p:sldId id="292" r:id="rId33"/>
    <p:sldId id="301" r:id="rId34"/>
    <p:sldId id="293" r:id="rId35"/>
    <p:sldId id="302" r:id="rId36"/>
    <p:sldId id="315" r:id="rId37"/>
    <p:sldId id="334" r:id="rId38"/>
    <p:sldId id="317" r:id="rId39"/>
    <p:sldId id="328" r:id="rId40"/>
    <p:sldId id="329" r:id="rId41"/>
    <p:sldId id="258" r:id="rId42"/>
    <p:sldId id="275" r:id="rId43"/>
    <p:sldId id="303" r:id="rId44"/>
    <p:sldId id="274" r:id="rId45"/>
    <p:sldId id="297" r:id="rId46"/>
    <p:sldId id="331" r:id="rId47"/>
    <p:sldId id="266" r:id="rId48"/>
    <p:sldId id="325" r:id="rId49"/>
  </p:sldIdLst>
  <p:sldSz cx="18288000" cy="10287000"/>
  <p:notesSz cx="6858000" cy="9144000"/>
  <p:embeddedFontLs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Gentona Medium" panose="020B0604020202020204" charset="0"/>
      <p:regular r:id="rId58"/>
    </p:embeddedFont>
    <p:embeddedFont>
      <p:font typeface="Quadon Medium" panose="020B0604020202020204" charset="0"/>
      <p:regular r:id="rId59"/>
    </p:embeddedFont>
    <p:embeddedFont>
      <p:font typeface="Quadon UltraBold" panose="020B0604020202020204" charset="0"/>
      <p:bold r:id="rId6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1F2E5D6-36C5-47FA-8609-DC3FD6035202}">
          <p14:sldIdLst>
            <p14:sldId id="265"/>
          </p14:sldIdLst>
        </p14:section>
        <p14:section name="Introduction and Overview" id="{8D5F9241-D511-4716-BFE6-98D1CC9FB558}">
          <p14:sldIdLst>
            <p14:sldId id="319"/>
            <p14:sldId id="335"/>
            <p14:sldId id="342"/>
            <p14:sldId id="337"/>
            <p14:sldId id="340"/>
            <p14:sldId id="343"/>
            <p14:sldId id="336"/>
            <p14:sldId id="347"/>
            <p14:sldId id="344"/>
            <p14:sldId id="345"/>
            <p14:sldId id="346"/>
            <p14:sldId id="341"/>
          </p14:sldIdLst>
        </p14:section>
        <p14:section name="Universal Design" id="{D8D9FB2E-1E0B-42B0-B670-CD653FE6562F}">
          <p14:sldIdLst>
            <p14:sldId id="322"/>
            <p14:sldId id="281"/>
            <p14:sldId id="324"/>
          </p14:sldIdLst>
        </p14:section>
        <p14:section name="Tips for Digital Accessibility" id="{7E92DB58-7407-4E36-A16C-DE099112FCCF}">
          <p14:sldIdLst>
            <p14:sldId id="320"/>
            <p14:sldId id="321"/>
            <p14:sldId id="298"/>
            <p14:sldId id="323"/>
            <p14:sldId id="305"/>
            <p14:sldId id="310"/>
            <p14:sldId id="299"/>
            <p14:sldId id="287"/>
            <p14:sldId id="326"/>
            <p14:sldId id="288"/>
            <p14:sldId id="312"/>
            <p14:sldId id="314"/>
            <p14:sldId id="292"/>
            <p14:sldId id="301"/>
            <p14:sldId id="293"/>
            <p14:sldId id="302"/>
            <p14:sldId id="315"/>
            <p14:sldId id="334"/>
            <p14:sldId id="317"/>
          </p14:sldIdLst>
        </p14:section>
        <p14:section name="Bonus Tips" id="{4F6F1E52-FBE9-40EA-8E86-7F9D6D157996}">
          <p14:sldIdLst>
            <p14:sldId id="328"/>
            <p14:sldId id="329"/>
            <p14:sldId id="258"/>
            <p14:sldId id="275"/>
            <p14:sldId id="303"/>
            <p14:sldId id="274"/>
            <p14:sldId id="297"/>
            <p14:sldId id="331"/>
            <p14:sldId id="266"/>
            <p14:sldId id="32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4A566C"/>
    <a:srgbClr val="F2F2F2"/>
    <a:srgbClr val="096DC4"/>
    <a:srgbClr val="349AD8"/>
    <a:srgbClr val="C63E2D"/>
    <a:srgbClr val="DB4E35"/>
    <a:srgbClr val="101C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69" autoAdjust="0"/>
    <p:restoredTop sz="95214" autoAdjust="0"/>
  </p:normalViewPr>
  <p:slideViewPr>
    <p:cSldViewPr snapToGrid="0">
      <p:cViewPr varScale="1">
        <p:scale>
          <a:sx n="37" d="100"/>
          <a:sy n="37" d="100"/>
        </p:scale>
        <p:origin x="1434" y="120"/>
      </p:cViewPr>
      <p:guideLst/>
    </p:cSldViewPr>
  </p:slideViewPr>
  <p:notesTextViewPr>
    <p:cViewPr>
      <p:scale>
        <a:sx n="1" d="1"/>
        <a:sy n="1" d="1"/>
      </p:scale>
      <p:origin x="0" y="0"/>
    </p:cViewPr>
  </p:notesTextViewPr>
  <p:notesViewPr>
    <p:cSldViewPr snapToGrid="0">
      <p:cViewPr varScale="1">
        <p:scale>
          <a:sx n="67" d="100"/>
          <a:sy n="67" d="100"/>
        </p:scale>
        <p:origin x="378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font" Target="fonts/font4.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Bar</a:t>
            </a:r>
            <a:r>
              <a:rPr lang="en-US" baseline="0"/>
              <a:t> Graph</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 in Microsoft PowerPoint]Sheet1'!$B$1</c:f>
              <c:strCache>
                <c:ptCount val="1"/>
                <c:pt idx="0">
                  <c:v>Series 1</c:v>
                </c:pt>
              </c:strCache>
            </c:strRef>
          </c:tx>
          <c:spPr>
            <a:solidFill>
              <a:srgbClr val="649B3F"/>
            </a:solidFill>
            <a:ln>
              <a:noFill/>
            </a:ln>
            <a:effectLst/>
          </c:spPr>
          <c:invertIfNegative val="0"/>
          <c:cat>
            <c:strRef>
              <c:f>'[Chart in Microsoft PowerPoint]Sheet1'!$A$2:$A$3</c:f>
              <c:strCache>
                <c:ptCount val="2"/>
                <c:pt idx="0">
                  <c:v>Category 1</c:v>
                </c:pt>
                <c:pt idx="1">
                  <c:v>Category 2</c:v>
                </c:pt>
              </c:strCache>
            </c:strRef>
          </c:cat>
          <c:val>
            <c:numRef>
              <c:f>'[Chart in Microsoft PowerPoint]Sheet1'!$B$2:$B$3</c:f>
              <c:numCache>
                <c:formatCode>General</c:formatCode>
                <c:ptCount val="2"/>
                <c:pt idx="0">
                  <c:v>4.3</c:v>
                </c:pt>
                <c:pt idx="1">
                  <c:v>2.5</c:v>
                </c:pt>
              </c:numCache>
            </c:numRef>
          </c:val>
          <c:extLst>
            <c:ext xmlns:c16="http://schemas.microsoft.com/office/drawing/2014/chart" uri="{C3380CC4-5D6E-409C-BE32-E72D297353CC}">
              <c16:uniqueId val="{00000000-8161-4CC6-B5D0-091AE84C7EE3}"/>
            </c:ext>
          </c:extLst>
        </c:ser>
        <c:ser>
          <c:idx val="1"/>
          <c:order val="1"/>
          <c:tx>
            <c:strRef>
              <c:f>'[Chart in Microsoft PowerPoint]Sheet1'!$C$1</c:f>
              <c:strCache>
                <c:ptCount val="1"/>
                <c:pt idx="0">
                  <c:v>Series 2</c:v>
                </c:pt>
              </c:strCache>
            </c:strRef>
          </c:tx>
          <c:spPr>
            <a:solidFill>
              <a:srgbClr val="3112B6"/>
            </a:solidFill>
            <a:ln>
              <a:noFill/>
            </a:ln>
            <a:effectLst/>
          </c:spPr>
          <c:invertIfNegative val="0"/>
          <c:cat>
            <c:strRef>
              <c:f>'[Chart in Microsoft PowerPoint]Sheet1'!$A$2:$A$3</c:f>
              <c:strCache>
                <c:ptCount val="2"/>
                <c:pt idx="0">
                  <c:v>Category 1</c:v>
                </c:pt>
                <c:pt idx="1">
                  <c:v>Category 2</c:v>
                </c:pt>
              </c:strCache>
            </c:strRef>
          </c:cat>
          <c:val>
            <c:numRef>
              <c:f>'[Chart in Microsoft PowerPoint]Sheet1'!$C$2:$C$3</c:f>
              <c:numCache>
                <c:formatCode>General</c:formatCode>
                <c:ptCount val="2"/>
                <c:pt idx="0">
                  <c:v>2.4</c:v>
                </c:pt>
                <c:pt idx="1">
                  <c:v>4.4000000000000004</c:v>
                </c:pt>
              </c:numCache>
            </c:numRef>
          </c:val>
          <c:extLst>
            <c:ext xmlns:c16="http://schemas.microsoft.com/office/drawing/2014/chart" uri="{C3380CC4-5D6E-409C-BE32-E72D297353CC}">
              <c16:uniqueId val="{00000001-8161-4CC6-B5D0-091AE84C7EE3}"/>
            </c:ext>
          </c:extLst>
        </c:ser>
        <c:dLbls>
          <c:showLegendKey val="0"/>
          <c:showVal val="0"/>
          <c:showCatName val="0"/>
          <c:showSerName val="0"/>
          <c:showPercent val="0"/>
          <c:showBubbleSize val="0"/>
        </c:dLbls>
        <c:gapWidth val="219"/>
        <c:overlap val="-27"/>
        <c:axId val="453361456"/>
        <c:axId val="453361848"/>
      </c:barChart>
      <c:catAx>
        <c:axId val="453361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3361848"/>
        <c:crosses val="autoZero"/>
        <c:auto val="1"/>
        <c:lblAlgn val="ctr"/>
        <c:lblOffset val="100"/>
        <c:noMultiLvlLbl val="0"/>
      </c:catAx>
      <c:valAx>
        <c:axId val="453361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3361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416975-E6DC-4531-B637-5D01BC7861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A098B2-29AB-4025-9F17-38311ED748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AEAE7B-3F97-46D5-9B6E-81FA6CC569FA}" type="datetimeFigureOut">
              <a:rPr lang="en-US" smtClean="0"/>
              <a:t>4/29/2020</a:t>
            </a:fld>
            <a:endParaRPr lang="en-US"/>
          </a:p>
        </p:txBody>
      </p:sp>
      <p:sp>
        <p:nvSpPr>
          <p:cNvPr id="4" name="Footer Placeholder 3">
            <a:extLst>
              <a:ext uri="{FF2B5EF4-FFF2-40B4-BE49-F238E27FC236}">
                <a16:creationId xmlns:a16="http://schemas.microsoft.com/office/drawing/2014/main" id="{DB710E96-A06C-4E95-A9BB-D99798B6FF5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FB25D93-96FA-4BD0-8BAB-AB8768487A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33E369-FCF9-4393-B40C-2254A3CA3497}" type="slidenum">
              <a:rPr lang="en-US" smtClean="0"/>
              <a:t>‹#›</a:t>
            </a:fld>
            <a:endParaRPr lang="en-US"/>
          </a:p>
        </p:txBody>
      </p:sp>
    </p:spTree>
    <p:extLst>
      <p:ext uri="{BB962C8B-B14F-4D97-AF65-F5344CB8AC3E}">
        <p14:creationId xmlns:p14="http://schemas.microsoft.com/office/powerpoint/2010/main" val="1650610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6B8113-8605-40CB-AF94-9D234BD8188C}" type="datetimeFigureOut">
              <a:rPr lang="en-US" smtClean="0"/>
              <a:t>4/29/2020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158AF1-4E44-4E67-B2FA-307DD576A5BC}" type="slidenum">
              <a:rPr lang="en-US" smtClean="0"/>
              <a:t>‹#›</a:t>
            </a:fld>
            <a:endParaRPr lang="en-US"/>
          </a:p>
        </p:txBody>
      </p:sp>
    </p:spTree>
    <p:extLst>
      <p:ext uri="{BB962C8B-B14F-4D97-AF65-F5344CB8AC3E}">
        <p14:creationId xmlns:p14="http://schemas.microsoft.com/office/powerpoint/2010/main" val="3689060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tandfolin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158AF1-4E44-4E67-B2FA-307DD576A5BC}" type="slidenum">
              <a:rPr lang="en-US" smtClean="0"/>
              <a:t>14</a:t>
            </a:fld>
            <a:endParaRPr lang="en-US"/>
          </a:p>
        </p:txBody>
      </p:sp>
    </p:spTree>
    <p:extLst>
      <p:ext uri="{BB962C8B-B14F-4D97-AF65-F5344CB8AC3E}">
        <p14:creationId xmlns:p14="http://schemas.microsoft.com/office/powerpoint/2010/main" val="503056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Additionally, for things like graphs, you will want to consider color combinations. Since there are different kinds of color blindness, it’s helpful to look at your colors in grayscale to see if they can be distinguished from one another or use a website that allows you to simulate different kinds of color blindness. </a:t>
            </a:r>
          </a:p>
        </p:txBody>
      </p:sp>
      <p:sp>
        <p:nvSpPr>
          <p:cNvPr id="4" name="Slide Number Placeholder 3"/>
          <p:cNvSpPr>
            <a:spLocks noGrp="1"/>
          </p:cNvSpPr>
          <p:nvPr>
            <p:ph type="sldNum" sz="quarter" idx="5"/>
          </p:nvPr>
        </p:nvSpPr>
        <p:spPr/>
        <p:txBody>
          <a:bodyPr/>
          <a:lstStyle/>
          <a:p>
            <a:fld id="{96158AF1-4E44-4E67-B2FA-307DD576A5BC}" type="slidenum">
              <a:rPr lang="en-US" smtClean="0"/>
              <a:t>29</a:t>
            </a:fld>
            <a:endParaRPr lang="en-US"/>
          </a:p>
        </p:txBody>
      </p:sp>
    </p:spTree>
    <p:extLst>
      <p:ext uri="{BB962C8B-B14F-4D97-AF65-F5344CB8AC3E}">
        <p14:creationId xmlns:p14="http://schemas.microsoft.com/office/powerpoint/2010/main" val="683267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choosing fonts for small text or large chunks of type, we recommend simple, sans Serif fonts like Calibri or Arial. Serif fonts are more appropriate for adding visual appeal to large text like a title. Some users may benefit from specialty fonts like those made for people with Dyslexia.  Text should not be too small to read easily: A good rule is no smaller than 12 pts for Word documents, though exceptions can be made if a document is able to be easily magnified.</a:t>
            </a:r>
            <a:endParaRPr lang="en-US" dirty="0"/>
          </a:p>
        </p:txBody>
      </p:sp>
      <p:sp>
        <p:nvSpPr>
          <p:cNvPr id="4" name="Slide Number Placeholder 3"/>
          <p:cNvSpPr>
            <a:spLocks noGrp="1"/>
          </p:cNvSpPr>
          <p:nvPr>
            <p:ph type="sldNum" sz="quarter" idx="5"/>
          </p:nvPr>
        </p:nvSpPr>
        <p:spPr/>
        <p:txBody>
          <a:bodyPr/>
          <a:lstStyle/>
          <a:p>
            <a:fld id="{96158AF1-4E44-4E67-B2FA-307DD576A5BC}" type="slidenum">
              <a:rPr lang="en-US" smtClean="0"/>
              <a:t>31</a:t>
            </a:fld>
            <a:endParaRPr lang="en-US"/>
          </a:p>
        </p:txBody>
      </p:sp>
    </p:spTree>
    <p:extLst>
      <p:ext uri="{BB962C8B-B14F-4D97-AF65-F5344CB8AC3E}">
        <p14:creationId xmlns:p14="http://schemas.microsoft.com/office/powerpoint/2010/main" val="3193320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Applying structure by using styles can enhance readability for all users, and in particular can make material more usable for those who use screen readers or keyboard navigation. </a:t>
            </a:r>
          </a:p>
          <a:p>
            <a:endParaRPr lang="en-US" dirty="0"/>
          </a:p>
        </p:txBody>
      </p:sp>
      <p:sp>
        <p:nvSpPr>
          <p:cNvPr id="4" name="Slide Number Placeholder 3"/>
          <p:cNvSpPr>
            <a:spLocks noGrp="1"/>
          </p:cNvSpPr>
          <p:nvPr>
            <p:ph type="sldNum" sz="quarter" idx="5"/>
          </p:nvPr>
        </p:nvSpPr>
        <p:spPr/>
        <p:txBody>
          <a:bodyPr/>
          <a:lstStyle/>
          <a:p>
            <a:fld id="{96158AF1-4E44-4E67-B2FA-307DD576A5BC}" type="slidenum">
              <a:rPr lang="en-US" smtClean="0"/>
              <a:t>32</a:t>
            </a:fld>
            <a:endParaRPr lang="en-US"/>
          </a:p>
        </p:txBody>
      </p:sp>
    </p:spTree>
    <p:extLst>
      <p:ext uri="{BB962C8B-B14F-4D97-AF65-F5344CB8AC3E}">
        <p14:creationId xmlns:p14="http://schemas.microsoft.com/office/powerpoint/2010/main" val="3305143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Using styles visually break up blocks of text, which promotes overall readability and also allows people who use screen readers or keyboard navigation to more easily skim and jump between sections. You can edit the styles to look different; just make sure they maintain the style designation. </a:t>
            </a:r>
          </a:p>
          <a:p>
            <a:endParaRPr lang="en-US" dirty="0"/>
          </a:p>
        </p:txBody>
      </p:sp>
      <p:sp>
        <p:nvSpPr>
          <p:cNvPr id="4" name="Slide Number Placeholder 3"/>
          <p:cNvSpPr>
            <a:spLocks noGrp="1"/>
          </p:cNvSpPr>
          <p:nvPr>
            <p:ph type="sldNum" sz="quarter" idx="5"/>
          </p:nvPr>
        </p:nvSpPr>
        <p:spPr/>
        <p:txBody>
          <a:bodyPr/>
          <a:lstStyle/>
          <a:p>
            <a:fld id="{96158AF1-4E44-4E67-B2FA-307DD576A5BC}" type="slidenum">
              <a:rPr lang="en-US" smtClean="0"/>
              <a:t>33</a:t>
            </a:fld>
            <a:endParaRPr lang="en-US"/>
          </a:p>
        </p:txBody>
      </p:sp>
    </p:spTree>
    <p:extLst>
      <p:ext uri="{BB962C8B-B14F-4D97-AF65-F5344CB8AC3E}">
        <p14:creationId xmlns:p14="http://schemas.microsoft.com/office/powerpoint/2010/main" val="1805697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Formatting tables to be accessible for a screen reader can be tricky. At minimum, add a table caption or alt text can </a:t>
            </a:r>
          </a:p>
        </p:txBody>
      </p:sp>
      <p:sp>
        <p:nvSpPr>
          <p:cNvPr id="4" name="Slide Number Placeholder 3"/>
          <p:cNvSpPr>
            <a:spLocks noGrp="1"/>
          </p:cNvSpPr>
          <p:nvPr>
            <p:ph type="sldNum" sz="quarter" idx="5"/>
          </p:nvPr>
        </p:nvSpPr>
        <p:spPr/>
        <p:txBody>
          <a:bodyPr/>
          <a:lstStyle/>
          <a:p>
            <a:fld id="{96158AF1-4E44-4E67-B2FA-307DD576A5BC}" type="slidenum">
              <a:rPr lang="en-US" smtClean="0"/>
              <a:t>34</a:t>
            </a:fld>
            <a:endParaRPr lang="en-US"/>
          </a:p>
        </p:txBody>
      </p:sp>
    </p:spTree>
    <p:extLst>
      <p:ext uri="{BB962C8B-B14F-4D97-AF65-F5344CB8AC3E}">
        <p14:creationId xmlns:p14="http://schemas.microsoft.com/office/powerpoint/2010/main" val="2053369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Finally, another tip for accessibility in digital material is to embed URLs in descriptive text. This ensures that the screen reader won’t read the URL. Which do you prefer: Read Plagiarism—A Complex Issue or Read </a:t>
            </a:r>
            <a:r>
              <a:rPr lang="en-US" sz="1200" u="sng" kern="1200" dirty="0">
                <a:solidFill>
                  <a:schemeClr val="tx1"/>
                </a:solidFill>
                <a:effectLst/>
                <a:latin typeface="+mn-lt"/>
                <a:ea typeface="+mn-ea"/>
                <a:cs typeface="+mn-cs"/>
                <a:hlinkClick r:id="rId3"/>
              </a:rPr>
              <a:t>http://www.tandfoline</a:t>
            </a:r>
            <a:r>
              <a:rPr lang="en-US" sz="1200" kern="1200" dirty="0">
                <a:solidFill>
                  <a:schemeClr val="tx1"/>
                </a:solidFill>
                <a:effectLst/>
                <a:latin typeface="+mn-lt"/>
                <a:ea typeface="+mn-ea"/>
                <a:cs typeface="+mn-cs"/>
              </a:rPr>
              <a:t>.... OK. You get the idea. </a:t>
            </a:r>
          </a:p>
          <a:p>
            <a:endParaRPr lang="en-US" dirty="0"/>
          </a:p>
        </p:txBody>
      </p:sp>
      <p:sp>
        <p:nvSpPr>
          <p:cNvPr id="4" name="Slide Number Placeholder 3"/>
          <p:cNvSpPr>
            <a:spLocks noGrp="1"/>
          </p:cNvSpPr>
          <p:nvPr>
            <p:ph type="sldNum" sz="quarter" idx="5"/>
          </p:nvPr>
        </p:nvSpPr>
        <p:spPr/>
        <p:txBody>
          <a:bodyPr/>
          <a:lstStyle/>
          <a:p>
            <a:fld id="{96158AF1-4E44-4E67-B2FA-307DD576A5BC}" type="slidenum">
              <a:rPr lang="en-US" smtClean="0"/>
              <a:t>35</a:t>
            </a:fld>
            <a:endParaRPr lang="en-US"/>
          </a:p>
        </p:txBody>
      </p:sp>
    </p:spTree>
    <p:extLst>
      <p:ext uri="{BB962C8B-B14F-4D97-AF65-F5344CB8AC3E}">
        <p14:creationId xmlns:p14="http://schemas.microsoft.com/office/powerpoint/2010/main" val="3943094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automatically accessible document type. All require the formatting to ensure that they work with assistive technology. PDFs are often touted as the most accessible option, but I think we have conflated its portability with accessibility. Because most content creators, teachers, editors, and other professionals are sighted or don’t require the use of assistive technology, we often privilege appearance over flexibility. Finding a balance is key.</a:t>
            </a:r>
          </a:p>
        </p:txBody>
      </p:sp>
      <p:sp>
        <p:nvSpPr>
          <p:cNvPr id="4" name="Slide Number Placeholder 3"/>
          <p:cNvSpPr>
            <a:spLocks noGrp="1"/>
          </p:cNvSpPr>
          <p:nvPr>
            <p:ph type="sldNum" sz="quarter" idx="5"/>
          </p:nvPr>
        </p:nvSpPr>
        <p:spPr/>
        <p:txBody>
          <a:bodyPr/>
          <a:lstStyle/>
          <a:p>
            <a:fld id="{96158AF1-4E44-4E67-B2FA-307DD576A5BC}" type="slidenum">
              <a:rPr lang="en-US" smtClean="0"/>
              <a:t>37</a:t>
            </a:fld>
            <a:endParaRPr lang="en-US"/>
          </a:p>
        </p:txBody>
      </p:sp>
    </p:spTree>
    <p:extLst>
      <p:ext uri="{BB962C8B-B14F-4D97-AF65-F5344CB8AC3E}">
        <p14:creationId xmlns:p14="http://schemas.microsoft.com/office/powerpoint/2010/main" val="2766938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Likely you’re already using PDFs, because they do have benefits. When I help faculty decide whether a PDF is the right choice for them, I ask them how they can answer these questions.</a:t>
            </a:r>
          </a:p>
        </p:txBody>
      </p:sp>
      <p:sp>
        <p:nvSpPr>
          <p:cNvPr id="4" name="Slide Number Placeholder 3"/>
          <p:cNvSpPr>
            <a:spLocks noGrp="1"/>
          </p:cNvSpPr>
          <p:nvPr>
            <p:ph type="sldNum" sz="quarter" idx="5"/>
          </p:nvPr>
        </p:nvSpPr>
        <p:spPr/>
        <p:txBody>
          <a:bodyPr/>
          <a:lstStyle/>
          <a:p>
            <a:fld id="{96158AF1-4E44-4E67-B2FA-307DD576A5BC}" type="slidenum">
              <a:rPr lang="en-US" smtClean="0"/>
              <a:t>38</a:t>
            </a:fld>
            <a:endParaRPr lang="en-US"/>
          </a:p>
        </p:txBody>
      </p:sp>
    </p:spTree>
    <p:extLst>
      <p:ext uri="{BB962C8B-B14F-4D97-AF65-F5344CB8AC3E}">
        <p14:creationId xmlns:p14="http://schemas.microsoft.com/office/powerpoint/2010/main" val="185594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a universal design approach means that we also think about providing flexibility, which might mean exploring alternative format options, including a native Microsoft document, html, </a:t>
            </a:r>
            <a:r>
              <a:rPr lang="en-US" dirty="0" err="1"/>
              <a:t>ebook</a:t>
            </a:r>
            <a:r>
              <a:rPr lang="en-US" dirty="0"/>
              <a:t>, or alternate media like audio or digital Braille.</a:t>
            </a:r>
          </a:p>
        </p:txBody>
      </p:sp>
      <p:sp>
        <p:nvSpPr>
          <p:cNvPr id="4" name="Slide Number Placeholder 3"/>
          <p:cNvSpPr>
            <a:spLocks noGrp="1"/>
          </p:cNvSpPr>
          <p:nvPr>
            <p:ph type="sldNum" sz="quarter" idx="5"/>
          </p:nvPr>
        </p:nvSpPr>
        <p:spPr/>
        <p:txBody>
          <a:bodyPr/>
          <a:lstStyle/>
          <a:p>
            <a:fld id="{96158AF1-4E44-4E67-B2FA-307DD576A5BC}" type="slidenum">
              <a:rPr lang="en-US" smtClean="0"/>
              <a:t>39</a:t>
            </a:fld>
            <a:endParaRPr lang="en-US"/>
          </a:p>
        </p:txBody>
      </p:sp>
    </p:spTree>
    <p:extLst>
      <p:ext uri="{BB962C8B-B14F-4D97-AF65-F5344CB8AC3E}">
        <p14:creationId xmlns:p14="http://schemas.microsoft.com/office/powerpoint/2010/main" val="4229706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things are often designed for an average or typical user, but often there is no such person! When I work with faculty, I remind them that their idea of a “student” may not be accurate, and I imagine this is similar for all of you. They may be learning their ABCs or high schoolers or retirees, a professor emeritus or curious reader, reading in a quiet library or loud bus, have excellent </a:t>
            </a:r>
            <a:r>
              <a:rPr lang="en-US" dirty="0" err="1"/>
              <a:t>wifi</a:t>
            </a:r>
            <a:r>
              <a:rPr lang="en-US" dirty="0"/>
              <a:t> or none at all. Your audience may have a variety of abilities that require unique assistive technology. SEE SLIDE</a:t>
            </a:r>
          </a:p>
        </p:txBody>
      </p:sp>
      <p:sp>
        <p:nvSpPr>
          <p:cNvPr id="4" name="Slide Number Placeholder 3"/>
          <p:cNvSpPr>
            <a:spLocks noGrp="1"/>
          </p:cNvSpPr>
          <p:nvPr>
            <p:ph type="sldNum" sz="quarter" idx="5"/>
          </p:nvPr>
        </p:nvSpPr>
        <p:spPr/>
        <p:txBody>
          <a:bodyPr/>
          <a:lstStyle/>
          <a:p>
            <a:fld id="{96158AF1-4E44-4E67-B2FA-307DD576A5BC}" type="slidenum">
              <a:rPr lang="en-US" smtClean="0"/>
              <a:t>15</a:t>
            </a:fld>
            <a:endParaRPr lang="en-US"/>
          </a:p>
        </p:txBody>
      </p:sp>
    </p:spTree>
    <p:extLst>
      <p:ext uri="{BB962C8B-B14F-4D97-AF65-F5344CB8AC3E}">
        <p14:creationId xmlns:p14="http://schemas.microsoft.com/office/powerpoint/2010/main" val="2105981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a universal design approach allows you to identify equitable design options for your audience. Taken from the world of architecture, universal design is predicated on the idea of diversity and equity and it emphasizes flexibility and accessibility. </a:t>
            </a:r>
          </a:p>
        </p:txBody>
      </p:sp>
      <p:sp>
        <p:nvSpPr>
          <p:cNvPr id="4" name="Slide Number Placeholder 3"/>
          <p:cNvSpPr>
            <a:spLocks noGrp="1"/>
          </p:cNvSpPr>
          <p:nvPr>
            <p:ph type="sldNum" sz="quarter" idx="5"/>
          </p:nvPr>
        </p:nvSpPr>
        <p:spPr/>
        <p:txBody>
          <a:bodyPr/>
          <a:lstStyle/>
          <a:p>
            <a:fld id="{96158AF1-4E44-4E67-B2FA-307DD576A5BC}" type="slidenum">
              <a:rPr lang="en-US" smtClean="0"/>
              <a:t>16</a:t>
            </a:fld>
            <a:endParaRPr lang="en-US"/>
          </a:p>
        </p:txBody>
      </p:sp>
    </p:spTree>
    <p:extLst>
      <p:ext uri="{BB962C8B-B14F-4D97-AF65-F5344CB8AC3E}">
        <p14:creationId xmlns:p14="http://schemas.microsoft.com/office/powerpoint/2010/main" val="2587631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158AF1-4E44-4E67-B2FA-307DD576A5BC}" type="slidenum">
              <a:rPr lang="en-US" smtClean="0"/>
              <a:t>18</a:t>
            </a:fld>
            <a:endParaRPr lang="en-US"/>
          </a:p>
        </p:txBody>
      </p:sp>
    </p:spTree>
    <p:extLst>
      <p:ext uri="{BB962C8B-B14F-4D97-AF65-F5344CB8AC3E}">
        <p14:creationId xmlns:p14="http://schemas.microsoft.com/office/powerpoint/2010/main" val="2936947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158AF1-4E44-4E67-B2FA-307DD576A5BC}" type="slidenum">
              <a:rPr lang="en-US" smtClean="0"/>
              <a:t>21</a:t>
            </a:fld>
            <a:endParaRPr lang="en-US"/>
          </a:p>
        </p:txBody>
      </p:sp>
    </p:spTree>
    <p:extLst>
      <p:ext uri="{BB962C8B-B14F-4D97-AF65-F5344CB8AC3E}">
        <p14:creationId xmlns:p14="http://schemas.microsoft.com/office/powerpoint/2010/main" val="2145791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158AF1-4E44-4E67-B2FA-307DD576A5BC}" type="slidenum">
              <a:rPr lang="en-US" smtClean="0"/>
              <a:t>22</a:t>
            </a:fld>
            <a:endParaRPr lang="en-US"/>
          </a:p>
        </p:txBody>
      </p:sp>
    </p:spTree>
    <p:extLst>
      <p:ext uri="{BB962C8B-B14F-4D97-AF65-F5344CB8AC3E}">
        <p14:creationId xmlns:p14="http://schemas.microsoft.com/office/powerpoint/2010/main" val="2323084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here provides a way to use both color, text, and icons. There would also be alt text.</a:t>
            </a:r>
          </a:p>
        </p:txBody>
      </p:sp>
      <p:sp>
        <p:nvSpPr>
          <p:cNvPr id="4" name="Slide Number Placeholder 3"/>
          <p:cNvSpPr>
            <a:spLocks noGrp="1"/>
          </p:cNvSpPr>
          <p:nvPr>
            <p:ph type="sldNum" sz="quarter" idx="5"/>
          </p:nvPr>
        </p:nvSpPr>
        <p:spPr/>
        <p:txBody>
          <a:bodyPr/>
          <a:lstStyle/>
          <a:p>
            <a:fld id="{96158AF1-4E44-4E67-B2FA-307DD576A5BC}" type="slidenum">
              <a:rPr lang="en-US" smtClean="0"/>
              <a:t>26</a:t>
            </a:fld>
            <a:endParaRPr lang="en-US"/>
          </a:p>
        </p:txBody>
      </p:sp>
    </p:spTree>
    <p:extLst>
      <p:ext uri="{BB962C8B-B14F-4D97-AF65-F5344CB8AC3E}">
        <p14:creationId xmlns:p14="http://schemas.microsoft.com/office/powerpoint/2010/main" val="2535245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tip is to ensure high color contrast between the text and background. Here you can see an example where the font and the background have a low contrast ratio. And here is an example where the contrast is more pronounced.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DF3CA6-3C96-4A6C-9F14-424C842B3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824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WebAIM</a:t>
            </a:r>
            <a:r>
              <a:rPr lang="en-US" sz="1200" kern="1200" dirty="0">
                <a:solidFill>
                  <a:schemeClr val="tx1"/>
                </a:solidFill>
                <a:effectLst/>
                <a:latin typeface="+mn-lt"/>
                <a:ea typeface="+mn-ea"/>
                <a:cs typeface="+mn-cs"/>
              </a:rPr>
              <a:t> provides an easy-to-use color contrast checker. You can access the tool by going to webaim.org. Here you can see that the color contrast is too low to be accessible. A minimum ratio is 3.0, but higher is better.</a:t>
            </a:r>
          </a:p>
          <a:p>
            <a:endParaRPr lang="en-US" dirty="0"/>
          </a:p>
        </p:txBody>
      </p:sp>
      <p:sp>
        <p:nvSpPr>
          <p:cNvPr id="4" name="Slide Number Placeholder 3"/>
          <p:cNvSpPr>
            <a:spLocks noGrp="1"/>
          </p:cNvSpPr>
          <p:nvPr>
            <p:ph type="sldNum" sz="quarter" idx="5"/>
          </p:nvPr>
        </p:nvSpPr>
        <p:spPr/>
        <p:txBody>
          <a:bodyPr/>
          <a:lstStyle/>
          <a:p>
            <a:fld id="{96158AF1-4E44-4E67-B2FA-307DD576A5BC}" type="slidenum">
              <a:rPr lang="en-US" smtClean="0"/>
              <a:t>28</a:t>
            </a:fld>
            <a:endParaRPr lang="en-US"/>
          </a:p>
        </p:txBody>
      </p:sp>
    </p:spTree>
    <p:extLst>
      <p:ext uri="{BB962C8B-B14F-4D97-AF65-F5344CB8AC3E}">
        <p14:creationId xmlns:p14="http://schemas.microsoft.com/office/powerpoint/2010/main" val="16380954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blurry image of a street&#10;&#10;Description automatically generated">
            <a:extLst>
              <a:ext uri="{FF2B5EF4-FFF2-40B4-BE49-F238E27FC236}">
                <a16:creationId xmlns:a16="http://schemas.microsoft.com/office/drawing/2014/main" id="{07E9CBC5-AC41-400A-AF3D-BD2178F518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464024" y="1544483"/>
            <a:ext cx="12351224" cy="1947162"/>
          </a:xfrm>
        </p:spPr>
        <p:txBody>
          <a:bodyPr anchor="b"/>
          <a:lstStyle>
            <a:lvl1pPr algn="l">
              <a:defRPr sz="85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64024" y="8930452"/>
            <a:ext cx="11423176" cy="1255083"/>
          </a:xfrm>
        </p:spPr>
        <p:txBody>
          <a:bodyPr>
            <a:normAutofit/>
          </a:bodyPr>
          <a:lstStyle>
            <a:lvl1pPr marL="0" indent="0" algn="l">
              <a:buNone/>
              <a:defRPr sz="4400">
                <a:solidFill>
                  <a:schemeClr val="bg1"/>
                </a:solidFill>
              </a:defRPr>
            </a:lvl1pPr>
            <a:lvl2pPr marL="647715" indent="0" algn="ctr">
              <a:buNone/>
              <a:defRPr sz="2833"/>
            </a:lvl2pPr>
            <a:lvl3pPr marL="1295430" indent="0" algn="ctr">
              <a:buNone/>
              <a:defRPr sz="2550"/>
            </a:lvl3pPr>
            <a:lvl4pPr marL="1943146" indent="0" algn="ctr">
              <a:buNone/>
              <a:defRPr sz="2267"/>
            </a:lvl4pPr>
            <a:lvl5pPr marL="2590861" indent="0" algn="ctr">
              <a:buNone/>
              <a:defRPr sz="2267"/>
            </a:lvl5pPr>
            <a:lvl6pPr marL="3238576" indent="0" algn="ctr">
              <a:buNone/>
              <a:defRPr sz="2267"/>
            </a:lvl6pPr>
            <a:lvl7pPr marL="3886291" indent="0" algn="ctr">
              <a:buNone/>
              <a:defRPr sz="2267"/>
            </a:lvl7pPr>
            <a:lvl8pPr marL="4534007" indent="0" algn="ctr">
              <a:buNone/>
              <a:defRPr sz="2267"/>
            </a:lvl8pPr>
            <a:lvl9pPr marL="5181722" indent="0" algn="ctr">
              <a:buNone/>
              <a:defRPr sz="2267"/>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0761C0-D4A3-4E64-82FC-704D852C82CD}" type="slidenum">
              <a:rPr lang="en-US" smtClean="0"/>
              <a:t>‹#›</a:t>
            </a:fld>
            <a:endParaRPr lang="en-US"/>
          </a:p>
        </p:txBody>
      </p:sp>
    </p:spTree>
    <p:extLst>
      <p:ext uri="{BB962C8B-B14F-4D97-AF65-F5344CB8AC3E}">
        <p14:creationId xmlns:p14="http://schemas.microsoft.com/office/powerpoint/2010/main" val="675517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7260" y="-1815703"/>
            <a:ext cx="10645140" cy="1988345"/>
          </a:xfrm>
        </p:spPr>
        <p:txBody>
          <a:bodyPr/>
          <a:lstStyle>
            <a:lvl1pPr>
              <a:defRPr>
                <a:solidFill>
                  <a:srgbClr val="203864"/>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3952220" y="172642"/>
            <a:ext cx="4114800" cy="547688"/>
          </a:xfrm>
        </p:spPr>
        <p:txBody>
          <a:bodyPr/>
          <a:lstStyle>
            <a:lvl1pPr>
              <a:defRPr sz="2800">
                <a:solidFill>
                  <a:schemeClr val="bg1"/>
                </a:solidFill>
              </a:defRPr>
            </a:lvl1pPr>
          </a:lstStyle>
          <a:p>
            <a:fld id="{4C0761C0-D4A3-4E64-82FC-704D852C82CD}" type="slidenum">
              <a:rPr lang="en-US" smtClean="0"/>
              <a:pPr/>
              <a:t>‹#›</a:t>
            </a:fld>
            <a:endParaRPr lang="en-US" dirty="0"/>
          </a:p>
        </p:txBody>
      </p:sp>
    </p:spTree>
    <p:extLst>
      <p:ext uri="{BB962C8B-B14F-4D97-AF65-F5344CB8AC3E}">
        <p14:creationId xmlns:p14="http://schemas.microsoft.com/office/powerpoint/2010/main" val="2072222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blurry image of a street&#10;&#10;Description automatically generated">
            <a:extLst>
              <a:ext uri="{FF2B5EF4-FFF2-40B4-BE49-F238E27FC236}">
                <a16:creationId xmlns:a16="http://schemas.microsoft.com/office/drawing/2014/main" id="{07E9CBC5-AC41-400A-AF3D-BD2178F51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464024" y="1544483"/>
            <a:ext cx="12351224" cy="1947162"/>
          </a:xfrm>
        </p:spPr>
        <p:txBody>
          <a:bodyPr anchor="b"/>
          <a:lstStyle>
            <a:lvl1pPr algn="l">
              <a:defRPr sz="8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64024" y="8930452"/>
            <a:ext cx="11423176" cy="1255083"/>
          </a:xfrm>
        </p:spPr>
        <p:txBody>
          <a:bodyPr>
            <a:normAutofit/>
          </a:bodyPr>
          <a:lstStyle>
            <a:lvl1pPr marL="0" indent="0" algn="l">
              <a:buNone/>
              <a:defRPr sz="4400">
                <a:solidFill>
                  <a:schemeClr val="bg1"/>
                </a:solidFill>
              </a:defRPr>
            </a:lvl1pPr>
            <a:lvl2pPr marL="647715" indent="0" algn="ctr">
              <a:buNone/>
              <a:defRPr sz="2833"/>
            </a:lvl2pPr>
            <a:lvl3pPr marL="1295430" indent="0" algn="ctr">
              <a:buNone/>
              <a:defRPr sz="2550"/>
            </a:lvl3pPr>
            <a:lvl4pPr marL="1943146" indent="0" algn="ctr">
              <a:buNone/>
              <a:defRPr sz="2267"/>
            </a:lvl4pPr>
            <a:lvl5pPr marL="2590861" indent="0" algn="ctr">
              <a:buNone/>
              <a:defRPr sz="2267"/>
            </a:lvl5pPr>
            <a:lvl6pPr marL="3238576" indent="0" algn="ctr">
              <a:buNone/>
              <a:defRPr sz="2267"/>
            </a:lvl6pPr>
            <a:lvl7pPr marL="3886291" indent="0" algn="ctr">
              <a:buNone/>
              <a:defRPr sz="2267"/>
            </a:lvl7pPr>
            <a:lvl8pPr marL="4534007" indent="0" algn="ctr">
              <a:buNone/>
              <a:defRPr sz="2267"/>
            </a:lvl8pPr>
            <a:lvl9pPr marL="5181722" indent="0" algn="ctr">
              <a:buNone/>
              <a:defRPr sz="2267"/>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0761C0-D4A3-4E64-82FC-704D852C82CD}" type="slidenum">
              <a:rPr lang="en-US" smtClean="0"/>
              <a:t>‹#›</a:t>
            </a:fld>
            <a:endParaRPr lang="en-US"/>
          </a:p>
        </p:txBody>
      </p:sp>
      <p:pic>
        <p:nvPicPr>
          <p:cNvPr id="7" name="Picture 6" descr="A blurry image of a street&#10;&#10;Description automatically generated">
            <a:extLst>
              <a:ext uri="{FF2B5EF4-FFF2-40B4-BE49-F238E27FC236}">
                <a16:creationId xmlns:a16="http://schemas.microsoft.com/office/drawing/2014/main" id="{C4E631D7-74A8-4EBC-BB8E-12D4AE8220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4351" y="-598654"/>
            <a:ext cx="19352274" cy="10885654"/>
          </a:xfrm>
          <a:prstGeom prst="rect">
            <a:avLst/>
          </a:prstGeom>
        </p:spPr>
      </p:pic>
      <p:sp>
        <p:nvSpPr>
          <p:cNvPr id="9" name="Title 1">
            <a:extLst>
              <a:ext uri="{FF2B5EF4-FFF2-40B4-BE49-F238E27FC236}">
                <a16:creationId xmlns:a16="http://schemas.microsoft.com/office/drawing/2014/main" id="{B95C1FD5-6E4C-4BCE-8019-465702F80126}"/>
              </a:ext>
            </a:extLst>
          </p:cNvPr>
          <p:cNvSpPr txBox="1">
            <a:spLocks/>
          </p:cNvSpPr>
          <p:nvPr userDrawn="1"/>
        </p:nvSpPr>
        <p:spPr>
          <a:xfrm>
            <a:off x="464024" y="1544483"/>
            <a:ext cx="12351224" cy="1947162"/>
          </a:xfrm>
          <a:prstGeom prst="rect">
            <a:avLst/>
          </a:prstGeom>
        </p:spPr>
        <p:txBody>
          <a:bodyPr vert="horz" lIns="91440" tIns="45720" rIns="91440" bIns="45720" rtlCol="0" anchor="b">
            <a:normAutofit fontScale="92500"/>
          </a:bodyPr>
          <a:lstStyle>
            <a:lvl1pPr algn="l" defTabSz="1371600" rtl="0" eaLnBrk="1" latinLnBrk="0" hangingPunct="1">
              <a:lnSpc>
                <a:spcPct val="90000"/>
              </a:lnSpc>
              <a:spcBef>
                <a:spcPct val="0"/>
              </a:spcBef>
              <a:buNone/>
              <a:defRPr sz="8500" kern="1200">
                <a:solidFill>
                  <a:schemeClr val="bg1"/>
                </a:solidFill>
                <a:latin typeface="+mj-lt"/>
                <a:ea typeface="+mj-ea"/>
                <a:cs typeface="+mj-cs"/>
              </a:defRPr>
            </a:lvl1pPr>
          </a:lstStyle>
          <a:p>
            <a:r>
              <a:rPr lang="en-US" dirty="0"/>
              <a:t>Click to edit Master title style</a:t>
            </a:r>
          </a:p>
        </p:txBody>
      </p:sp>
      <p:sp>
        <p:nvSpPr>
          <p:cNvPr id="10" name="Subtitle 2">
            <a:extLst>
              <a:ext uri="{FF2B5EF4-FFF2-40B4-BE49-F238E27FC236}">
                <a16:creationId xmlns:a16="http://schemas.microsoft.com/office/drawing/2014/main" id="{3571F519-8C75-4EAA-92F2-04AAE3FF4620}"/>
              </a:ext>
            </a:extLst>
          </p:cNvPr>
          <p:cNvSpPr txBox="1">
            <a:spLocks/>
          </p:cNvSpPr>
          <p:nvPr userDrawn="1"/>
        </p:nvSpPr>
        <p:spPr>
          <a:xfrm>
            <a:off x="464024" y="8930452"/>
            <a:ext cx="11423176" cy="1255083"/>
          </a:xfrm>
          <a:prstGeom prst="rect">
            <a:avLst/>
          </a:prstGeom>
        </p:spPr>
        <p:txBody>
          <a:bodyPr vert="horz" lIns="91440" tIns="45720" rIns="91440" bIns="45720" rtlCol="0">
            <a:normAutofit/>
          </a:bodyPr>
          <a:lstStyle>
            <a:lvl1pPr marL="0" indent="0" algn="l" defTabSz="1371600" rtl="0" eaLnBrk="1" latinLnBrk="0" hangingPunct="1">
              <a:lnSpc>
                <a:spcPct val="90000"/>
              </a:lnSpc>
              <a:spcBef>
                <a:spcPts val="1500"/>
              </a:spcBef>
              <a:buFont typeface="Arial" panose="020B0604020202020204" pitchFamily="34" charset="0"/>
              <a:buNone/>
              <a:defRPr sz="4400" kern="1200">
                <a:solidFill>
                  <a:schemeClr val="bg1"/>
                </a:solidFill>
                <a:latin typeface="+mn-lt"/>
                <a:ea typeface="+mn-ea"/>
                <a:cs typeface="+mn-cs"/>
              </a:defRPr>
            </a:lvl1pPr>
            <a:lvl2pPr marL="647715" indent="0" algn="ctr" defTabSz="1371600" rtl="0" eaLnBrk="1" latinLnBrk="0" hangingPunct="1">
              <a:lnSpc>
                <a:spcPct val="90000"/>
              </a:lnSpc>
              <a:spcBef>
                <a:spcPts val="750"/>
              </a:spcBef>
              <a:buFont typeface="Arial" panose="020B0604020202020204" pitchFamily="34" charset="0"/>
              <a:buNone/>
              <a:defRPr sz="2833" kern="1200">
                <a:solidFill>
                  <a:schemeClr val="tx1"/>
                </a:solidFill>
                <a:latin typeface="+mn-lt"/>
                <a:ea typeface="+mn-ea"/>
                <a:cs typeface="+mn-cs"/>
              </a:defRPr>
            </a:lvl2pPr>
            <a:lvl3pPr marL="1295430" indent="0" algn="ctr" defTabSz="1371600" rtl="0" eaLnBrk="1" latinLnBrk="0" hangingPunct="1">
              <a:lnSpc>
                <a:spcPct val="90000"/>
              </a:lnSpc>
              <a:spcBef>
                <a:spcPts val="750"/>
              </a:spcBef>
              <a:buFont typeface="Arial" panose="020B0604020202020204" pitchFamily="34" charset="0"/>
              <a:buNone/>
              <a:defRPr sz="2550" kern="1200">
                <a:solidFill>
                  <a:schemeClr val="tx1"/>
                </a:solidFill>
                <a:latin typeface="+mn-lt"/>
                <a:ea typeface="+mn-ea"/>
                <a:cs typeface="+mn-cs"/>
              </a:defRPr>
            </a:lvl3pPr>
            <a:lvl4pPr marL="1943146" indent="0" algn="ctr" defTabSz="1371600" rtl="0" eaLnBrk="1" latinLnBrk="0" hangingPunct="1">
              <a:lnSpc>
                <a:spcPct val="90000"/>
              </a:lnSpc>
              <a:spcBef>
                <a:spcPts val="750"/>
              </a:spcBef>
              <a:buFont typeface="Arial" panose="020B0604020202020204" pitchFamily="34" charset="0"/>
              <a:buNone/>
              <a:defRPr sz="2267" kern="1200">
                <a:solidFill>
                  <a:schemeClr val="tx1"/>
                </a:solidFill>
                <a:latin typeface="+mn-lt"/>
                <a:ea typeface="+mn-ea"/>
                <a:cs typeface="+mn-cs"/>
              </a:defRPr>
            </a:lvl4pPr>
            <a:lvl5pPr marL="2590861" indent="0" algn="ctr" defTabSz="1371600" rtl="0" eaLnBrk="1" latinLnBrk="0" hangingPunct="1">
              <a:lnSpc>
                <a:spcPct val="90000"/>
              </a:lnSpc>
              <a:spcBef>
                <a:spcPts val="750"/>
              </a:spcBef>
              <a:buFont typeface="Arial" panose="020B0604020202020204" pitchFamily="34" charset="0"/>
              <a:buNone/>
              <a:defRPr sz="2267" kern="1200">
                <a:solidFill>
                  <a:schemeClr val="tx1"/>
                </a:solidFill>
                <a:latin typeface="+mn-lt"/>
                <a:ea typeface="+mn-ea"/>
                <a:cs typeface="+mn-cs"/>
              </a:defRPr>
            </a:lvl5pPr>
            <a:lvl6pPr marL="3238576" indent="0" algn="ctr" defTabSz="1371600" rtl="0" eaLnBrk="1" latinLnBrk="0" hangingPunct="1">
              <a:lnSpc>
                <a:spcPct val="90000"/>
              </a:lnSpc>
              <a:spcBef>
                <a:spcPts val="750"/>
              </a:spcBef>
              <a:buFont typeface="Arial" panose="020B0604020202020204" pitchFamily="34" charset="0"/>
              <a:buNone/>
              <a:defRPr sz="2267" kern="1200">
                <a:solidFill>
                  <a:schemeClr val="tx1"/>
                </a:solidFill>
                <a:latin typeface="+mn-lt"/>
                <a:ea typeface="+mn-ea"/>
                <a:cs typeface="+mn-cs"/>
              </a:defRPr>
            </a:lvl6pPr>
            <a:lvl7pPr marL="3886291" indent="0" algn="ctr" defTabSz="1371600" rtl="0" eaLnBrk="1" latinLnBrk="0" hangingPunct="1">
              <a:lnSpc>
                <a:spcPct val="90000"/>
              </a:lnSpc>
              <a:spcBef>
                <a:spcPts val="750"/>
              </a:spcBef>
              <a:buFont typeface="Arial" panose="020B0604020202020204" pitchFamily="34" charset="0"/>
              <a:buNone/>
              <a:defRPr sz="2267" kern="1200">
                <a:solidFill>
                  <a:schemeClr val="tx1"/>
                </a:solidFill>
                <a:latin typeface="+mn-lt"/>
                <a:ea typeface="+mn-ea"/>
                <a:cs typeface="+mn-cs"/>
              </a:defRPr>
            </a:lvl7pPr>
            <a:lvl8pPr marL="4534007" indent="0" algn="ctr" defTabSz="1371600" rtl="0" eaLnBrk="1" latinLnBrk="0" hangingPunct="1">
              <a:lnSpc>
                <a:spcPct val="90000"/>
              </a:lnSpc>
              <a:spcBef>
                <a:spcPts val="750"/>
              </a:spcBef>
              <a:buFont typeface="Arial" panose="020B0604020202020204" pitchFamily="34" charset="0"/>
              <a:buNone/>
              <a:defRPr sz="2267" kern="1200">
                <a:solidFill>
                  <a:schemeClr val="tx1"/>
                </a:solidFill>
                <a:latin typeface="+mn-lt"/>
                <a:ea typeface="+mn-ea"/>
                <a:cs typeface="+mn-cs"/>
              </a:defRPr>
            </a:lvl8pPr>
            <a:lvl9pPr marL="5181722" indent="0" algn="ctr" defTabSz="1371600" rtl="0" eaLnBrk="1" latinLnBrk="0" hangingPunct="1">
              <a:lnSpc>
                <a:spcPct val="90000"/>
              </a:lnSpc>
              <a:spcBef>
                <a:spcPts val="750"/>
              </a:spcBef>
              <a:buFont typeface="Arial" panose="020B0604020202020204" pitchFamily="34" charset="0"/>
              <a:buNone/>
              <a:defRPr sz="2267" kern="1200">
                <a:solidFill>
                  <a:schemeClr val="tx1"/>
                </a:solidFill>
                <a:latin typeface="+mn-lt"/>
                <a:ea typeface="+mn-ea"/>
                <a:cs typeface="+mn-cs"/>
              </a:defRPr>
            </a:lvl9pPr>
          </a:lstStyle>
          <a:p>
            <a:r>
              <a:rPr lang="en-US"/>
              <a:t>Click to edit Master subtitle style</a:t>
            </a:r>
            <a:endParaRPr lang="en-US" dirty="0"/>
          </a:p>
        </p:txBody>
      </p:sp>
    </p:spTree>
    <p:extLst>
      <p:ext uri="{BB962C8B-B14F-4D97-AF65-F5344CB8AC3E}">
        <p14:creationId xmlns:p14="http://schemas.microsoft.com/office/powerpoint/2010/main" val="2519287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Content">
    <p:spTree>
      <p:nvGrpSpPr>
        <p:cNvPr id="1" name=""/>
        <p:cNvGrpSpPr/>
        <p:nvPr/>
      </p:nvGrpSpPr>
      <p:grpSpPr>
        <a:xfrm>
          <a:off x="0" y="0"/>
          <a:ext cx="0" cy="0"/>
          <a:chOff x="0" y="0"/>
          <a:chExt cx="0" cy="0"/>
        </a:xfrm>
      </p:grpSpPr>
      <p:sp>
        <p:nvSpPr>
          <p:cNvPr id="2" name="Title 1"/>
          <p:cNvSpPr>
            <a:spLocks noGrp="1"/>
          </p:cNvSpPr>
          <p:nvPr>
            <p:ph type="title"/>
          </p:nvPr>
        </p:nvSpPr>
        <p:spPr>
          <a:xfrm>
            <a:off x="1093527" y="1358355"/>
            <a:ext cx="10645140" cy="6950724"/>
          </a:xfrm>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3976331" y="116125"/>
            <a:ext cx="4114800" cy="547687"/>
          </a:xfrm>
        </p:spPr>
        <p:txBody>
          <a:bodyPr/>
          <a:lstStyle>
            <a:lvl1pPr>
              <a:defRPr sz="2800">
                <a:solidFill>
                  <a:schemeClr val="bg1">
                    <a:lumMod val="95000"/>
                  </a:schemeClr>
                </a:solidFill>
              </a:defRPr>
            </a:lvl1pPr>
          </a:lstStyle>
          <a:p>
            <a:fld id="{4C0761C0-D4A3-4E64-82FC-704D852C82CD}" type="slidenum">
              <a:rPr lang="en-US" smtClean="0"/>
              <a:pPr/>
              <a:t>‹#›</a:t>
            </a:fld>
            <a:endParaRPr lang="en-US" dirty="0"/>
          </a:p>
        </p:txBody>
      </p:sp>
    </p:spTree>
    <p:extLst>
      <p:ext uri="{BB962C8B-B14F-4D97-AF65-F5344CB8AC3E}">
        <p14:creationId xmlns:p14="http://schemas.microsoft.com/office/powerpoint/2010/main" val="537190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8" name="Picture 7" descr="Section 1 background">
            <a:extLst>
              <a:ext uri="{FF2B5EF4-FFF2-40B4-BE49-F238E27FC236}">
                <a16:creationId xmlns:a16="http://schemas.microsoft.com/office/drawing/2014/main" id="{26AE188A-1177-4712-818C-F734A78B5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C63E2D"/>
                </a:solidFill>
                <a:latin typeface="Quadon UltraBold" panose="00000900000000000000" pitchFamily="50" charset="0"/>
              </a:defRPr>
            </a:lvl1pPr>
          </a:lstStyle>
          <a:p>
            <a:r>
              <a:rPr lang="en-US"/>
              <a:t>Click to edit Master title style</a:t>
            </a:r>
            <a:endParaRPr lang="en-US" dirty="0"/>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3950315" y="250159"/>
            <a:ext cx="4114800" cy="547687"/>
          </a:xfrm>
        </p:spPr>
        <p:txBody>
          <a:bodyPr/>
          <a:lstStyle>
            <a:lvl1pPr>
              <a:defRPr sz="2800">
                <a:solidFill>
                  <a:schemeClr val="bg1">
                    <a:lumMod val="95000"/>
                  </a:schemeClr>
                </a:solidFill>
              </a:defRPr>
            </a:lvl1pPr>
          </a:lstStyle>
          <a:p>
            <a:fld id="{4C0761C0-D4A3-4E64-82FC-704D852C82CD}" type="slidenum">
              <a:rPr lang="en-US" smtClean="0"/>
              <a:pPr/>
              <a:t>‹#›</a:t>
            </a:fld>
            <a:endParaRPr lang="en-US" dirty="0"/>
          </a:p>
        </p:txBody>
      </p:sp>
      <p:pic>
        <p:nvPicPr>
          <p:cNvPr id="7" name="Picture 6" descr="Section 1 background">
            <a:extLst>
              <a:ext uri="{FF2B5EF4-FFF2-40B4-BE49-F238E27FC236}">
                <a16:creationId xmlns:a16="http://schemas.microsoft.com/office/drawing/2014/main" id="{3515A93A-6DDD-413F-838E-D96A5F0250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181393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7" name="Picture 6" descr="Section 2 background">
            <a:extLst>
              <a:ext uri="{FF2B5EF4-FFF2-40B4-BE49-F238E27FC236}">
                <a16:creationId xmlns:a16="http://schemas.microsoft.com/office/drawing/2014/main" id="{3FBC62D5-FC87-477E-87E3-88876BA22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C63E2D"/>
                </a:solidFill>
                <a:latin typeface="Quadon UltraBold" panose="00000900000000000000" pitchFamily="50" charset="0"/>
              </a:defRPr>
            </a:lvl1pPr>
          </a:lstStyle>
          <a:p>
            <a:r>
              <a:rPr lang="en-US"/>
              <a:t>Click to edit Master title style</a:t>
            </a:r>
            <a:endParaRPr lang="en-US" dirty="0"/>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3950315" y="250159"/>
            <a:ext cx="4114800" cy="547687"/>
          </a:xfrm>
        </p:spPr>
        <p:txBody>
          <a:bodyPr/>
          <a:lstStyle>
            <a:lvl1pPr>
              <a:defRPr sz="2800">
                <a:solidFill>
                  <a:schemeClr val="bg1">
                    <a:lumMod val="95000"/>
                  </a:schemeClr>
                </a:solidFill>
              </a:defRPr>
            </a:lvl1pPr>
          </a:lstStyle>
          <a:p>
            <a:fld id="{4C0761C0-D4A3-4E64-82FC-704D852C82CD}" type="slidenum">
              <a:rPr lang="en-US" smtClean="0"/>
              <a:pPr/>
              <a:t>‹#›</a:t>
            </a:fld>
            <a:endParaRPr lang="en-US" dirty="0"/>
          </a:p>
        </p:txBody>
      </p:sp>
      <p:pic>
        <p:nvPicPr>
          <p:cNvPr id="8" name="Picture 7" descr="Section 2 background">
            <a:extLst>
              <a:ext uri="{FF2B5EF4-FFF2-40B4-BE49-F238E27FC236}">
                <a16:creationId xmlns:a16="http://schemas.microsoft.com/office/drawing/2014/main" id="{B608B725-B810-4E04-905A-1554841AF7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263010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pic>
        <p:nvPicPr>
          <p:cNvPr id="7" name="Picture 6" descr="Section 3 background">
            <a:extLst>
              <a:ext uri="{FF2B5EF4-FFF2-40B4-BE49-F238E27FC236}">
                <a16:creationId xmlns:a16="http://schemas.microsoft.com/office/drawing/2014/main" id="{2391CFC8-DC56-4394-A701-A384D38F8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C63E2D"/>
                </a:solidFill>
                <a:latin typeface="Quadon UltraBold" panose="00000900000000000000" pitchFamily="50" charset="0"/>
              </a:defRPr>
            </a:lvl1pPr>
          </a:lstStyle>
          <a:p>
            <a:r>
              <a:rPr lang="en-US"/>
              <a:t>Click to edit Master title style</a:t>
            </a:r>
            <a:endParaRPr lang="en-US" dirty="0"/>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3950315" y="250159"/>
            <a:ext cx="4114800" cy="547687"/>
          </a:xfrm>
        </p:spPr>
        <p:txBody>
          <a:bodyPr/>
          <a:lstStyle>
            <a:lvl1pPr>
              <a:defRPr sz="2800">
                <a:solidFill>
                  <a:schemeClr val="bg1">
                    <a:lumMod val="95000"/>
                  </a:schemeClr>
                </a:solidFill>
              </a:defRPr>
            </a:lvl1pPr>
          </a:lstStyle>
          <a:p>
            <a:fld id="{4C0761C0-D4A3-4E64-82FC-704D852C82CD}" type="slidenum">
              <a:rPr lang="en-US" smtClean="0"/>
              <a:pPr/>
              <a:t>‹#›</a:t>
            </a:fld>
            <a:endParaRPr lang="en-US" dirty="0"/>
          </a:p>
        </p:txBody>
      </p:sp>
      <p:pic>
        <p:nvPicPr>
          <p:cNvPr id="8" name="Picture 7" descr="Section 3 background">
            <a:extLst>
              <a:ext uri="{FF2B5EF4-FFF2-40B4-BE49-F238E27FC236}">
                <a16:creationId xmlns:a16="http://schemas.microsoft.com/office/drawing/2014/main" id="{AD504971-6724-4464-8A09-7717289805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976537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pic>
        <p:nvPicPr>
          <p:cNvPr id="7" name="Picture 6" descr="Section 4 background">
            <a:extLst>
              <a:ext uri="{FF2B5EF4-FFF2-40B4-BE49-F238E27FC236}">
                <a16:creationId xmlns:a16="http://schemas.microsoft.com/office/drawing/2014/main" id="{4506A6A3-D31C-4835-A886-960BD6E00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C63E2D"/>
                </a:solidFill>
                <a:latin typeface="Quadon UltraBold" panose="00000900000000000000" pitchFamily="50" charset="0"/>
              </a:defRPr>
            </a:lvl1pPr>
          </a:lstStyle>
          <a:p>
            <a:r>
              <a:rPr lang="en-US"/>
              <a:t>Click to edit Master title style</a:t>
            </a:r>
            <a:endParaRPr lang="en-US" dirty="0"/>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3950315" y="250159"/>
            <a:ext cx="4114800" cy="547687"/>
          </a:xfrm>
        </p:spPr>
        <p:txBody>
          <a:bodyPr/>
          <a:lstStyle>
            <a:lvl1pPr>
              <a:defRPr sz="2800">
                <a:solidFill>
                  <a:schemeClr val="bg1">
                    <a:lumMod val="95000"/>
                  </a:schemeClr>
                </a:solidFill>
              </a:defRPr>
            </a:lvl1pPr>
          </a:lstStyle>
          <a:p>
            <a:fld id="{4C0761C0-D4A3-4E64-82FC-704D852C82CD}" type="slidenum">
              <a:rPr lang="en-US" smtClean="0"/>
              <a:pPr/>
              <a:t>‹#›</a:t>
            </a:fld>
            <a:endParaRPr lang="en-US" dirty="0"/>
          </a:p>
        </p:txBody>
      </p:sp>
      <p:pic>
        <p:nvPicPr>
          <p:cNvPr id="8" name="Picture 7" descr="Section 4 background">
            <a:extLst>
              <a:ext uri="{FF2B5EF4-FFF2-40B4-BE49-F238E27FC236}">
                <a16:creationId xmlns:a16="http://schemas.microsoft.com/office/drawing/2014/main" id="{7B17D0A7-3618-4877-93CD-A3FA8ABED1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867933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_Section Header">
    <p:spTree>
      <p:nvGrpSpPr>
        <p:cNvPr id="1" name=""/>
        <p:cNvGrpSpPr/>
        <p:nvPr/>
      </p:nvGrpSpPr>
      <p:grpSpPr>
        <a:xfrm>
          <a:off x="0" y="0"/>
          <a:ext cx="0" cy="0"/>
          <a:chOff x="0" y="0"/>
          <a:chExt cx="0" cy="0"/>
        </a:xfrm>
      </p:grpSpPr>
      <p:pic>
        <p:nvPicPr>
          <p:cNvPr id="7" name="Picture 6" descr="Section 5 background">
            <a:extLst>
              <a:ext uri="{FF2B5EF4-FFF2-40B4-BE49-F238E27FC236}">
                <a16:creationId xmlns:a16="http://schemas.microsoft.com/office/drawing/2014/main" id="{960D8853-1F0B-4A42-A6FB-585DE509C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C63E2D"/>
                </a:solidFill>
                <a:latin typeface="Quadon UltraBold" panose="00000900000000000000" pitchFamily="50" charset="0"/>
              </a:defRPr>
            </a:lvl1pPr>
          </a:lstStyle>
          <a:p>
            <a:r>
              <a:rPr lang="en-US"/>
              <a:t>Click to edit Master title style</a:t>
            </a:r>
            <a:endParaRPr lang="en-US" dirty="0"/>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3950315" y="250159"/>
            <a:ext cx="4114800" cy="547687"/>
          </a:xfrm>
        </p:spPr>
        <p:txBody>
          <a:bodyPr/>
          <a:lstStyle>
            <a:lvl1pPr>
              <a:defRPr sz="2800">
                <a:solidFill>
                  <a:schemeClr val="bg1">
                    <a:lumMod val="95000"/>
                  </a:schemeClr>
                </a:solidFill>
              </a:defRPr>
            </a:lvl1pPr>
          </a:lstStyle>
          <a:p>
            <a:fld id="{4C0761C0-D4A3-4E64-82FC-704D852C82CD}" type="slidenum">
              <a:rPr lang="en-US" smtClean="0"/>
              <a:pPr/>
              <a:t>‹#›</a:t>
            </a:fld>
            <a:endParaRPr lang="en-US" dirty="0"/>
          </a:p>
        </p:txBody>
      </p:sp>
      <p:pic>
        <p:nvPicPr>
          <p:cNvPr id="8" name="Picture 7" descr="Section 5 background">
            <a:extLst>
              <a:ext uri="{FF2B5EF4-FFF2-40B4-BE49-F238E27FC236}">
                <a16:creationId xmlns:a16="http://schemas.microsoft.com/office/drawing/2014/main" id="{033784CD-DC1E-4C4D-A628-C997DC69C0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949007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Section Header">
    <p:spTree>
      <p:nvGrpSpPr>
        <p:cNvPr id="1" name=""/>
        <p:cNvGrpSpPr/>
        <p:nvPr/>
      </p:nvGrpSpPr>
      <p:grpSpPr>
        <a:xfrm>
          <a:off x="0" y="0"/>
          <a:ext cx="0" cy="0"/>
          <a:chOff x="0" y="0"/>
          <a:chExt cx="0" cy="0"/>
        </a:xfrm>
      </p:grpSpPr>
      <p:pic>
        <p:nvPicPr>
          <p:cNvPr id="7" name="Picture 6" descr="Section 6 background">
            <a:extLst>
              <a:ext uri="{FF2B5EF4-FFF2-40B4-BE49-F238E27FC236}">
                <a16:creationId xmlns:a16="http://schemas.microsoft.com/office/drawing/2014/main" id="{C1ED1C05-A606-4015-9153-2CB39F7FC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C63E2D"/>
                </a:solidFill>
                <a:latin typeface="Quadon UltraBold" panose="00000900000000000000" pitchFamily="50" charset="0"/>
              </a:defRPr>
            </a:lvl1pPr>
          </a:lstStyle>
          <a:p>
            <a:r>
              <a:rPr lang="en-US"/>
              <a:t>Click to edit Master title style</a:t>
            </a:r>
            <a:endParaRPr lang="en-US" dirty="0"/>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3950315" y="250159"/>
            <a:ext cx="4114800" cy="547687"/>
          </a:xfrm>
        </p:spPr>
        <p:txBody>
          <a:bodyPr/>
          <a:lstStyle>
            <a:lvl1pPr>
              <a:defRPr sz="2800">
                <a:solidFill>
                  <a:schemeClr val="bg1">
                    <a:lumMod val="95000"/>
                  </a:schemeClr>
                </a:solidFill>
              </a:defRPr>
            </a:lvl1pPr>
          </a:lstStyle>
          <a:p>
            <a:fld id="{4C0761C0-D4A3-4E64-82FC-704D852C82CD}" type="slidenum">
              <a:rPr lang="en-US" smtClean="0"/>
              <a:pPr/>
              <a:t>‹#›</a:t>
            </a:fld>
            <a:endParaRPr lang="en-US" dirty="0"/>
          </a:p>
        </p:txBody>
      </p:sp>
      <p:pic>
        <p:nvPicPr>
          <p:cNvPr id="8" name="Picture 7" descr="Section 6 background">
            <a:extLst>
              <a:ext uri="{FF2B5EF4-FFF2-40B4-BE49-F238E27FC236}">
                <a16:creationId xmlns:a16="http://schemas.microsoft.com/office/drawing/2014/main" id="{0DBD173F-73AD-4297-BB53-F357406495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049034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501938" cy="1988345"/>
          </a:xfrm>
        </p:spPr>
        <p:txBody>
          <a:bodyPr/>
          <a:lstStyle>
            <a:lvl1pPr>
              <a:defRPr>
                <a:solidFill>
                  <a:srgbClr val="203864"/>
                </a:solidFill>
              </a:defRPr>
            </a:lvl1pPr>
          </a:lstStyle>
          <a:p>
            <a:r>
              <a:rPr lang="en-US"/>
              <a:t>Click to edit Master title style</a:t>
            </a:r>
            <a:endParaRPr lang="en-US" dirty="0"/>
          </a:p>
        </p:txBody>
      </p:sp>
      <p:sp>
        <p:nvSpPr>
          <p:cNvPr id="3" name="Content Placeholder 2"/>
          <p:cNvSpPr>
            <a:spLocks noGrp="1"/>
          </p:cNvSpPr>
          <p:nvPr>
            <p:ph idx="1"/>
          </p:nvPr>
        </p:nvSpPr>
        <p:spPr>
          <a:xfrm>
            <a:off x="1257300" y="2738437"/>
            <a:ext cx="15501938" cy="6527008"/>
          </a:xfrm>
        </p:spPr>
        <p:txBody>
          <a:bodyPr/>
          <a:lstStyle>
            <a:lvl1pPr>
              <a:defRPr>
                <a:solidFill>
                  <a:srgbClr val="203864"/>
                </a:solidFill>
              </a:defRPr>
            </a:lvl1pPr>
            <a:lvl2pPr>
              <a:defRPr>
                <a:solidFill>
                  <a:srgbClr val="203864"/>
                </a:solidFill>
              </a:defRPr>
            </a:lvl2pPr>
            <a:lvl3pPr>
              <a:defRPr>
                <a:solidFill>
                  <a:srgbClr val="203864"/>
                </a:solidFill>
              </a:defRPr>
            </a:lvl3pPr>
            <a:lvl4pPr>
              <a:defRPr>
                <a:solidFill>
                  <a:srgbClr val="203864"/>
                </a:solidFill>
              </a:defRPr>
            </a:lvl4pPr>
            <a:lvl5pPr>
              <a:defRPr>
                <a:solidFill>
                  <a:srgbClr val="20386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3952220" y="172642"/>
            <a:ext cx="4114800" cy="547688"/>
          </a:xfrm>
        </p:spPr>
        <p:txBody>
          <a:bodyPr/>
          <a:lstStyle>
            <a:lvl1pPr>
              <a:defRPr sz="2800">
                <a:solidFill>
                  <a:schemeClr val="bg1"/>
                </a:solidFill>
              </a:defRPr>
            </a:lvl1pPr>
          </a:lstStyle>
          <a:p>
            <a:fld id="{4C0761C0-D4A3-4E64-82FC-704D852C82CD}" type="slidenum">
              <a:rPr lang="en-US" smtClean="0"/>
              <a:pPr/>
              <a:t>‹#›</a:t>
            </a:fld>
            <a:endParaRPr lang="en-US" dirty="0"/>
          </a:p>
        </p:txBody>
      </p:sp>
      <p:cxnSp>
        <p:nvCxnSpPr>
          <p:cNvPr id="7" name="Straight Connector 6">
            <a:extLst>
              <a:ext uri="{FF2B5EF4-FFF2-40B4-BE49-F238E27FC236}">
                <a16:creationId xmlns:a16="http://schemas.microsoft.com/office/drawing/2014/main" id="{64A45AFE-EF7D-47D2-8F0C-3C8252F26219}"/>
              </a:ext>
            </a:extLst>
          </p:cNvPr>
          <p:cNvCxnSpPr/>
          <p:nvPr/>
        </p:nvCxnSpPr>
        <p:spPr>
          <a:xfrm>
            <a:off x="914400" y="2334943"/>
            <a:ext cx="16459200" cy="0"/>
          </a:xfrm>
          <a:prstGeom prst="line">
            <a:avLst/>
          </a:prstGeom>
          <a:ln w="63500">
            <a:solidFill>
              <a:srgbClr val="EF4A2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EA0E623-C061-44EB-BCED-ACB0D5B8D952}"/>
              </a:ext>
            </a:extLst>
          </p:cNvPr>
          <p:cNvCxnSpPr/>
          <p:nvPr userDrawn="1"/>
        </p:nvCxnSpPr>
        <p:spPr>
          <a:xfrm>
            <a:off x="914400" y="2334943"/>
            <a:ext cx="16459200" cy="0"/>
          </a:xfrm>
          <a:prstGeom prst="line">
            <a:avLst/>
          </a:prstGeom>
          <a:ln w="63500">
            <a:solidFill>
              <a:srgbClr val="EF4A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747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2" name="Title 1"/>
          <p:cNvSpPr>
            <a:spLocks noGrp="1"/>
          </p:cNvSpPr>
          <p:nvPr>
            <p:ph type="title"/>
          </p:nvPr>
        </p:nvSpPr>
        <p:spPr>
          <a:xfrm>
            <a:off x="1093527" y="1358355"/>
            <a:ext cx="10645140" cy="6950724"/>
          </a:xfrm>
        </p:spPr>
        <p:txBody>
          <a:bodyPr/>
          <a:lstStyle/>
          <a:p>
            <a:r>
              <a:rPr lang="en-US" dirty="0"/>
              <a:t>Click to edit Master 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3976331" y="116125"/>
            <a:ext cx="4114800" cy="547687"/>
          </a:xfrm>
        </p:spPr>
        <p:txBody>
          <a:bodyPr/>
          <a:lstStyle>
            <a:lvl1pPr>
              <a:defRPr sz="2800">
                <a:solidFill>
                  <a:schemeClr val="bg1">
                    <a:lumMod val="95000"/>
                  </a:schemeClr>
                </a:solidFill>
              </a:defRPr>
            </a:lvl1pPr>
          </a:lstStyle>
          <a:p>
            <a:fld id="{4C0761C0-D4A3-4E64-82FC-704D852C82CD}" type="slidenum">
              <a:rPr lang="en-US" smtClean="0"/>
              <a:pPr/>
              <a:t>‹#›</a:t>
            </a:fld>
            <a:endParaRPr lang="en-US" dirty="0"/>
          </a:p>
        </p:txBody>
      </p:sp>
    </p:spTree>
    <p:extLst>
      <p:ext uri="{BB962C8B-B14F-4D97-AF65-F5344CB8AC3E}">
        <p14:creationId xmlns:p14="http://schemas.microsoft.com/office/powerpoint/2010/main" val="3870776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7260" y="-1815703"/>
            <a:ext cx="10645140" cy="1988345"/>
          </a:xfrm>
        </p:spPr>
        <p:txBody>
          <a:bodyPr/>
          <a:lstStyle>
            <a:lvl1pPr>
              <a:defRPr>
                <a:solidFill>
                  <a:srgbClr val="203864"/>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3952220" y="172642"/>
            <a:ext cx="4114800" cy="547688"/>
          </a:xfrm>
        </p:spPr>
        <p:txBody>
          <a:bodyPr/>
          <a:lstStyle>
            <a:lvl1pPr>
              <a:defRPr sz="2800">
                <a:solidFill>
                  <a:schemeClr val="bg1"/>
                </a:solidFill>
              </a:defRPr>
            </a:lvl1pPr>
          </a:lstStyle>
          <a:p>
            <a:fld id="{4C0761C0-D4A3-4E64-82FC-704D852C82CD}" type="slidenum">
              <a:rPr lang="en-US" smtClean="0"/>
              <a:pPr/>
              <a:t>‹#›</a:t>
            </a:fld>
            <a:endParaRPr lang="en-US" dirty="0"/>
          </a:p>
        </p:txBody>
      </p:sp>
    </p:spTree>
    <p:extLst>
      <p:ext uri="{BB962C8B-B14F-4D97-AF65-F5344CB8AC3E}">
        <p14:creationId xmlns:p14="http://schemas.microsoft.com/office/powerpoint/2010/main" val="1806943789"/>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4042711" y="262409"/>
            <a:ext cx="4114800" cy="547688"/>
          </a:xfrm>
        </p:spPr>
        <p:txBody>
          <a:bodyPr/>
          <a:lstStyle>
            <a:lvl1pPr>
              <a:defRPr sz="2800">
                <a:solidFill>
                  <a:srgbClr val="203864"/>
                </a:solidFill>
              </a:defRPr>
            </a:lvl1pPr>
          </a:lstStyle>
          <a:p>
            <a:fld id="{4C0761C0-D4A3-4E64-82FC-704D852C82CD}" type="slidenum">
              <a:rPr lang="en-US" smtClean="0"/>
              <a:pPr/>
              <a:t>‹#›</a:t>
            </a:fld>
            <a:endParaRPr lang="en-US" dirty="0"/>
          </a:p>
        </p:txBody>
      </p:sp>
      <p:sp>
        <p:nvSpPr>
          <p:cNvPr id="5" name="Title 4"/>
          <p:cNvSpPr>
            <a:spLocks noGrp="1"/>
          </p:cNvSpPr>
          <p:nvPr>
            <p:ph type="title"/>
          </p:nvPr>
        </p:nvSpPr>
        <p:spPr>
          <a:xfrm>
            <a:off x="1257300" y="-1988820"/>
            <a:ext cx="15773400" cy="1988345"/>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040810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12" name="Picture 11" descr="Section 1 background">
            <a:extLst>
              <a:ext uri="{FF2B5EF4-FFF2-40B4-BE49-F238E27FC236}">
                <a16:creationId xmlns:a16="http://schemas.microsoft.com/office/drawing/2014/main" id="{D301DEEA-C745-40F7-9D08-4A4D4CD1E7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DB4E35"/>
                </a:solidFill>
                <a:latin typeface="Quadon UltraBold" panose="00000900000000000000" pitchFamily="50" charset="0"/>
              </a:defRPr>
            </a:lvl1pPr>
          </a:lstStyle>
          <a:p>
            <a:r>
              <a:rPr lang="en-US" dirty="0"/>
              <a:t>Click to edit Master title style</a:t>
            </a:r>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11838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8" name="Picture 7" descr="Section 2 background">
            <a:extLst>
              <a:ext uri="{FF2B5EF4-FFF2-40B4-BE49-F238E27FC236}">
                <a16:creationId xmlns:a16="http://schemas.microsoft.com/office/drawing/2014/main" id="{C91EF2EE-24DC-400A-979A-3824993752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DB4E35"/>
                </a:solidFill>
                <a:latin typeface="Quadon UltraBold" panose="00000900000000000000" pitchFamily="50" charset="0"/>
              </a:defRPr>
            </a:lvl1pPr>
          </a:lstStyle>
          <a:p>
            <a:r>
              <a:rPr lang="en-US" dirty="0"/>
              <a:t>Click to edit Master title style</a:t>
            </a:r>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68404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8" name="Picture 7" descr="Section 3 background">
            <a:extLst>
              <a:ext uri="{FF2B5EF4-FFF2-40B4-BE49-F238E27FC236}">
                <a16:creationId xmlns:a16="http://schemas.microsoft.com/office/drawing/2014/main" id="{6A0C410D-C97F-4403-9316-4752D6E36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DB4E35"/>
                </a:solidFill>
                <a:latin typeface="Quadon UltraBold" panose="00000900000000000000" pitchFamily="50" charset="0"/>
              </a:defRPr>
            </a:lvl1pPr>
          </a:lstStyle>
          <a:p>
            <a:r>
              <a:rPr lang="en-US" dirty="0"/>
              <a:t>Click to edit Master title style</a:t>
            </a:r>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80127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8" name="Picture 7" descr="Section 4 background">
            <a:extLst>
              <a:ext uri="{FF2B5EF4-FFF2-40B4-BE49-F238E27FC236}">
                <a16:creationId xmlns:a16="http://schemas.microsoft.com/office/drawing/2014/main" id="{1487ADB7-8072-416C-A26E-8535EB6265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DB4E35"/>
                </a:solidFill>
                <a:latin typeface="Quadon UltraBold" panose="00000900000000000000" pitchFamily="50" charset="0"/>
              </a:defRPr>
            </a:lvl1pPr>
          </a:lstStyle>
          <a:p>
            <a:r>
              <a:rPr lang="en-US" dirty="0"/>
              <a:t>Click to edit Master title style</a:t>
            </a:r>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5684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8" name="Picture 7" descr="Section 5 background">
            <a:extLst>
              <a:ext uri="{FF2B5EF4-FFF2-40B4-BE49-F238E27FC236}">
                <a16:creationId xmlns:a16="http://schemas.microsoft.com/office/drawing/2014/main" id="{1B592C0A-61FD-457F-8B2B-3EB3FF12E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DB4E35"/>
                </a:solidFill>
                <a:latin typeface="Quadon UltraBold" panose="00000900000000000000" pitchFamily="50" charset="0"/>
              </a:defRPr>
            </a:lvl1pPr>
          </a:lstStyle>
          <a:p>
            <a:r>
              <a:rPr lang="en-US" dirty="0"/>
              <a:t>Click to edit Master title style</a:t>
            </a:r>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68994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pic>
        <p:nvPicPr>
          <p:cNvPr id="8" name="Picture 7" descr="Section 6 background">
            <a:extLst>
              <a:ext uri="{FF2B5EF4-FFF2-40B4-BE49-F238E27FC236}">
                <a16:creationId xmlns:a16="http://schemas.microsoft.com/office/drawing/2014/main" id="{07D915AB-043D-4E3E-B038-7AE87DE05D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DB4E35"/>
                </a:solidFill>
                <a:latin typeface="Quadon UltraBold" panose="00000900000000000000" pitchFamily="50" charset="0"/>
              </a:defRPr>
            </a:lvl1pPr>
          </a:lstStyle>
          <a:p>
            <a:r>
              <a:rPr lang="en-US" dirty="0"/>
              <a:t>Click to edit Master title style</a:t>
            </a:r>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08683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1329453"/>
            <a:ext cx="10645140" cy="6416053"/>
          </a:xfrm>
        </p:spPr>
        <p:txBody>
          <a:bodyPr/>
          <a:lstStyle>
            <a:lvl1pPr>
              <a:defRPr>
                <a:solidFill>
                  <a:srgbClr val="203864"/>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B2A22935-DE69-46EC-AE13-6E948A5F72AD}" type="datetime1">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4013681" y="192909"/>
            <a:ext cx="4114800" cy="547688"/>
          </a:xfrm>
        </p:spPr>
        <p:txBody>
          <a:bodyPr/>
          <a:lstStyle>
            <a:lvl1pPr>
              <a:defRPr sz="2800">
                <a:solidFill>
                  <a:srgbClr val="203864"/>
                </a:solidFill>
              </a:defRPr>
            </a:lvl1pPr>
          </a:lstStyle>
          <a:p>
            <a:fld id="{4C0761C0-D4A3-4E64-82FC-704D852C82CD}" type="slidenum">
              <a:rPr lang="en-US" smtClean="0"/>
              <a:pPr/>
              <a:t>‹#›</a:t>
            </a:fld>
            <a:endParaRPr lang="en-US" dirty="0"/>
          </a:p>
        </p:txBody>
      </p:sp>
    </p:spTree>
    <p:extLst>
      <p:ext uri="{BB962C8B-B14F-4D97-AF65-F5344CB8AC3E}">
        <p14:creationId xmlns:p14="http://schemas.microsoft.com/office/powerpoint/2010/main" val="2219931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8715128"/>
          </a:xfrm>
          <a:prstGeom prst="rect">
            <a:avLst/>
          </a:prstGeom>
        </p:spPr>
        <p:txBody>
          <a:bodyPr anchor="ctr"/>
          <a:lstStyle>
            <a:lvl1pPr algn="ctr">
              <a:defRPr>
                <a:solidFill>
                  <a:srgbClr val="203864"/>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22C69BE5-3679-455F-B351-B3DDF4906C82}"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0761C0-D4A3-4E64-82FC-704D852C82CD}" type="slidenum">
              <a:rPr lang="en-US" smtClean="0"/>
              <a:t>‹#›</a:t>
            </a:fld>
            <a:endParaRPr lang="en-US"/>
          </a:p>
        </p:txBody>
      </p:sp>
    </p:spTree>
    <p:extLst>
      <p:ext uri="{BB962C8B-B14F-4D97-AF65-F5344CB8AC3E}">
        <p14:creationId xmlns:p14="http://schemas.microsoft.com/office/powerpoint/2010/main" val="925158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Section 1 background">
            <a:extLst>
              <a:ext uri="{FF2B5EF4-FFF2-40B4-BE49-F238E27FC236}">
                <a16:creationId xmlns:a16="http://schemas.microsoft.com/office/drawing/2014/main" id="{26AE188A-1177-4712-818C-F734A78B5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C63E2D"/>
                </a:solidFill>
                <a:latin typeface="Quadon UltraBold" panose="00000900000000000000" pitchFamily="50" charset="0"/>
              </a:defRPr>
            </a:lvl1pPr>
          </a:lstStyle>
          <a:p>
            <a:r>
              <a:rPr lang="en-US" dirty="0"/>
              <a:t>Click to edit Master title style</a:t>
            </a:r>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3950315" y="250159"/>
            <a:ext cx="4114800" cy="547687"/>
          </a:xfrm>
        </p:spPr>
        <p:txBody>
          <a:bodyPr/>
          <a:lstStyle>
            <a:lvl1pPr>
              <a:defRPr sz="2800">
                <a:solidFill>
                  <a:schemeClr val="bg1">
                    <a:lumMod val="95000"/>
                  </a:schemeClr>
                </a:solidFill>
              </a:defRPr>
            </a:lvl1pPr>
          </a:lstStyle>
          <a:p>
            <a:fld id="{4C0761C0-D4A3-4E64-82FC-704D852C82CD}" type="slidenum">
              <a:rPr lang="en-US" smtClean="0"/>
              <a:pPr/>
              <a:t>‹#›</a:t>
            </a:fld>
            <a:endParaRPr lang="en-US" dirty="0"/>
          </a:p>
        </p:txBody>
      </p:sp>
    </p:spTree>
    <p:extLst>
      <p:ext uri="{BB962C8B-B14F-4D97-AF65-F5344CB8AC3E}">
        <p14:creationId xmlns:p14="http://schemas.microsoft.com/office/powerpoint/2010/main" val="3747782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E90B242-21CD-4D72-8DA2-BC1D85722071}" type="datetime1">
              <a:rPr lang="en-US" smtClean="0"/>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0761C0-D4A3-4E64-82FC-704D852C82CD}" type="slidenum">
              <a:rPr lang="en-US" smtClean="0"/>
              <a:t>‹#›</a:t>
            </a:fld>
            <a:endParaRPr lang="en-US"/>
          </a:p>
        </p:txBody>
      </p:sp>
      <p:pic>
        <p:nvPicPr>
          <p:cNvPr id="7" name="Picture 6" descr="A blurry image of a street&#10;&#10;Description automatically generated">
            <a:extLst>
              <a:ext uri="{FF2B5EF4-FFF2-40B4-BE49-F238E27FC236}">
                <a16:creationId xmlns:a16="http://schemas.microsoft.com/office/drawing/2014/main" id="{07E9CBC5-AC41-400A-AF3D-BD2178F518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4351" y="-598654"/>
            <a:ext cx="19352274" cy="10885654"/>
          </a:xfrm>
          <a:prstGeom prst="rect">
            <a:avLst/>
          </a:prstGeom>
        </p:spPr>
      </p:pic>
      <p:sp>
        <p:nvSpPr>
          <p:cNvPr id="8" name="Title 1"/>
          <p:cNvSpPr txBox="1">
            <a:spLocks/>
          </p:cNvSpPr>
          <p:nvPr userDrawn="1"/>
        </p:nvSpPr>
        <p:spPr>
          <a:xfrm>
            <a:off x="464024" y="1544483"/>
            <a:ext cx="12351224" cy="1947162"/>
          </a:xfrm>
          <a:prstGeom prst="rect">
            <a:avLst/>
          </a:prstGeom>
        </p:spPr>
        <p:txBody>
          <a:bodyPr vert="horz" lIns="91440" tIns="45720" rIns="91440" bIns="45720" rtlCol="0" anchor="b">
            <a:normAutofit fontScale="92500" lnSpcReduction="20000"/>
          </a:bodyPr>
          <a:lstStyle>
            <a:lvl1pPr algn="l" defTabSz="1371600" rtl="0" eaLnBrk="1" latinLnBrk="0" hangingPunct="1">
              <a:lnSpc>
                <a:spcPct val="90000"/>
              </a:lnSpc>
              <a:spcBef>
                <a:spcPct val="0"/>
              </a:spcBef>
              <a:buNone/>
              <a:defRPr sz="8500" kern="1200">
                <a:solidFill>
                  <a:schemeClr val="bg1"/>
                </a:solidFill>
                <a:latin typeface="+mj-lt"/>
                <a:ea typeface="+mj-ea"/>
                <a:cs typeface="+mj-cs"/>
              </a:defRPr>
            </a:lvl1pPr>
          </a:lstStyle>
          <a:p>
            <a:r>
              <a:rPr lang="en-US" dirty="0"/>
              <a:t>Click to edit Master title style</a:t>
            </a:r>
          </a:p>
        </p:txBody>
      </p:sp>
      <p:sp>
        <p:nvSpPr>
          <p:cNvPr id="9" name="Subtitle 2"/>
          <p:cNvSpPr txBox="1">
            <a:spLocks/>
          </p:cNvSpPr>
          <p:nvPr userDrawn="1"/>
        </p:nvSpPr>
        <p:spPr>
          <a:xfrm>
            <a:off x="464024" y="8930452"/>
            <a:ext cx="11423176" cy="1255083"/>
          </a:xfrm>
          <a:prstGeom prst="rect">
            <a:avLst/>
          </a:prstGeom>
        </p:spPr>
        <p:txBody>
          <a:bodyPr vert="horz" lIns="91440" tIns="45720" rIns="91440" bIns="45720" rtlCol="0">
            <a:normAutofit/>
          </a:bodyPr>
          <a:lstStyle>
            <a:lvl1pPr marL="0" indent="0" algn="l" defTabSz="1371600" rtl="0" eaLnBrk="1" latinLnBrk="0" hangingPunct="1">
              <a:lnSpc>
                <a:spcPct val="90000"/>
              </a:lnSpc>
              <a:spcBef>
                <a:spcPts val="1500"/>
              </a:spcBef>
              <a:buFont typeface="Arial" panose="020B0604020202020204" pitchFamily="34" charset="0"/>
              <a:buNone/>
              <a:defRPr sz="4400" kern="1200">
                <a:solidFill>
                  <a:schemeClr val="bg1"/>
                </a:solidFill>
                <a:latin typeface="+mn-lt"/>
                <a:ea typeface="+mn-ea"/>
                <a:cs typeface="+mn-cs"/>
              </a:defRPr>
            </a:lvl1pPr>
            <a:lvl2pPr marL="647715" indent="0" algn="ctr" defTabSz="1371600" rtl="0" eaLnBrk="1" latinLnBrk="0" hangingPunct="1">
              <a:lnSpc>
                <a:spcPct val="90000"/>
              </a:lnSpc>
              <a:spcBef>
                <a:spcPts val="750"/>
              </a:spcBef>
              <a:buFont typeface="Arial" panose="020B0604020202020204" pitchFamily="34" charset="0"/>
              <a:buNone/>
              <a:defRPr sz="2833" kern="1200">
                <a:solidFill>
                  <a:schemeClr val="tx1"/>
                </a:solidFill>
                <a:latin typeface="+mn-lt"/>
                <a:ea typeface="+mn-ea"/>
                <a:cs typeface="+mn-cs"/>
              </a:defRPr>
            </a:lvl2pPr>
            <a:lvl3pPr marL="1295430" indent="0" algn="ctr" defTabSz="1371600" rtl="0" eaLnBrk="1" latinLnBrk="0" hangingPunct="1">
              <a:lnSpc>
                <a:spcPct val="90000"/>
              </a:lnSpc>
              <a:spcBef>
                <a:spcPts val="750"/>
              </a:spcBef>
              <a:buFont typeface="Arial" panose="020B0604020202020204" pitchFamily="34" charset="0"/>
              <a:buNone/>
              <a:defRPr sz="2550" kern="1200">
                <a:solidFill>
                  <a:schemeClr val="tx1"/>
                </a:solidFill>
                <a:latin typeface="+mn-lt"/>
                <a:ea typeface="+mn-ea"/>
                <a:cs typeface="+mn-cs"/>
              </a:defRPr>
            </a:lvl3pPr>
            <a:lvl4pPr marL="1943146" indent="0" algn="ctr" defTabSz="1371600" rtl="0" eaLnBrk="1" latinLnBrk="0" hangingPunct="1">
              <a:lnSpc>
                <a:spcPct val="90000"/>
              </a:lnSpc>
              <a:spcBef>
                <a:spcPts val="750"/>
              </a:spcBef>
              <a:buFont typeface="Arial" panose="020B0604020202020204" pitchFamily="34" charset="0"/>
              <a:buNone/>
              <a:defRPr sz="2267" kern="1200">
                <a:solidFill>
                  <a:schemeClr val="tx1"/>
                </a:solidFill>
                <a:latin typeface="+mn-lt"/>
                <a:ea typeface="+mn-ea"/>
                <a:cs typeface="+mn-cs"/>
              </a:defRPr>
            </a:lvl4pPr>
            <a:lvl5pPr marL="2590861" indent="0" algn="ctr" defTabSz="1371600" rtl="0" eaLnBrk="1" latinLnBrk="0" hangingPunct="1">
              <a:lnSpc>
                <a:spcPct val="90000"/>
              </a:lnSpc>
              <a:spcBef>
                <a:spcPts val="750"/>
              </a:spcBef>
              <a:buFont typeface="Arial" panose="020B0604020202020204" pitchFamily="34" charset="0"/>
              <a:buNone/>
              <a:defRPr sz="2267" kern="1200">
                <a:solidFill>
                  <a:schemeClr val="tx1"/>
                </a:solidFill>
                <a:latin typeface="+mn-lt"/>
                <a:ea typeface="+mn-ea"/>
                <a:cs typeface="+mn-cs"/>
              </a:defRPr>
            </a:lvl5pPr>
            <a:lvl6pPr marL="3238576" indent="0" algn="ctr" defTabSz="1371600" rtl="0" eaLnBrk="1" latinLnBrk="0" hangingPunct="1">
              <a:lnSpc>
                <a:spcPct val="90000"/>
              </a:lnSpc>
              <a:spcBef>
                <a:spcPts val="750"/>
              </a:spcBef>
              <a:buFont typeface="Arial" panose="020B0604020202020204" pitchFamily="34" charset="0"/>
              <a:buNone/>
              <a:defRPr sz="2267" kern="1200">
                <a:solidFill>
                  <a:schemeClr val="tx1"/>
                </a:solidFill>
                <a:latin typeface="+mn-lt"/>
                <a:ea typeface="+mn-ea"/>
                <a:cs typeface="+mn-cs"/>
              </a:defRPr>
            </a:lvl6pPr>
            <a:lvl7pPr marL="3886291" indent="0" algn="ctr" defTabSz="1371600" rtl="0" eaLnBrk="1" latinLnBrk="0" hangingPunct="1">
              <a:lnSpc>
                <a:spcPct val="90000"/>
              </a:lnSpc>
              <a:spcBef>
                <a:spcPts val="750"/>
              </a:spcBef>
              <a:buFont typeface="Arial" panose="020B0604020202020204" pitchFamily="34" charset="0"/>
              <a:buNone/>
              <a:defRPr sz="2267" kern="1200">
                <a:solidFill>
                  <a:schemeClr val="tx1"/>
                </a:solidFill>
                <a:latin typeface="+mn-lt"/>
                <a:ea typeface="+mn-ea"/>
                <a:cs typeface="+mn-cs"/>
              </a:defRPr>
            </a:lvl7pPr>
            <a:lvl8pPr marL="4534007" indent="0" algn="ctr" defTabSz="1371600" rtl="0" eaLnBrk="1" latinLnBrk="0" hangingPunct="1">
              <a:lnSpc>
                <a:spcPct val="90000"/>
              </a:lnSpc>
              <a:spcBef>
                <a:spcPts val="750"/>
              </a:spcBef>
              <a:buFont typeface="Arial" panose="020B0604020202020204" pitchFamily="34" charset="0"/>
              <a:buNone/>
              <a:defRPr sz="2267" kern="1200">
                <a:solidFill>
                  <a:schemeClr val="tx1"/>
                </a:solidFill>
                <a:latin typeface="+mn-lt"/>
                <a:ea typeface="+mn-ea"/>
                <a:cs typeface="+mn-cs"/>
              </a:defRPr>
            </a:lvl8pPr>
            <a:lvl9pPr marL="5181722" indent="0" algn="ctr" defTabSz="1371600" rtl="0" eaLnBrk="1" latinLnBrk="0" hangingPunct="1">
              <a:lnSpc>
                <a:spcPct val="90000"/>
              </a:lnSpc>
              <a:spcBef>
                <a:spcPts val="750"/>
              </a:spcBef>
              <a:buFont typeface="Arial" panose="020B0604020202020204" pitchFamily="34" charset="0"/>
              <a:buNone/>
              <a:defRPr sz="2267" kern="1200">
                <a:solidFill>
                  <a:schemeClr val="tx1"/>
                </a:solidFill>
                <a:latin typeface="+mn-lt"/>
                <a:ea typeface="+mn-ea"/>
                <a:cs typeface="+mn-cs"/>
              </a:defRPr>
            </a:lvl9pPr>
          </a:lstStyle>
          <a:p>
            <a:r>
              <a:rPr lang="en-US"/>
              <a:t>Click to edit Master subtitle style</a:t>
            </a:r>
            <a:endParaRPr lang="en-US" dirty="0"/>
          </a:p>
        </p:txBody>
      </p:sp>
    </p:spTree>
    <p:extLst>
      <p:ext uri="{BB962C8B-B14F-4D97-AF65-F5344CB8AC3E}">
        <p14:creationId xmlns:p14="http://schemas.microsoft.com/office/powerpoint/2010/main" val="20714068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3864"/>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203864"/>
                </a:solidFill>
              </a:defRPr>
            </a:lvl1pPr>
            <a:lvl2pPr>
              <a:defRPr>
                <a:solidFill>
                  <a:srgbClr val="203864"/>
                </a:solidFill>
              </a:defRPr>
            </a:lvl2pPr>
            <a:lvl3pPr>
              <a:defRPr>
                <a:solidFill>
                  <a:srgbClr val="203864"/>
                </a:solidFill>
              </a:defRPr>
            </a:lvl3pPr>
            <a:lvl4pPr>
              <a:defRPr>
                <a:solidFill>
                  <a:srgbClr val="203864"/>
                </a:solidFill>
              </a:defRPr>
            </a:lvl4pPr>
            <a:lvl5pPr>
              <a:defRPr>
                <a:solidFill>
                  <a:srgbClr val="20386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4014938" y="246003"/>
            <a:ext cx="4114800" cy="547688"/>
          </a:xfrm>
        </p:spPr>
        <p:txBody>
          <a:bodyPr/>
          <a:lstStyle>
            <a:lvl1pPr>
              <a:defRPr sz="2800">
                <a:solidFill>
                  <a:srgbClr val="203864"/>
                </a:solidFill>
              </a:defRPr>
            </a:lvl1pPr>
          </a:lstStyle>
          <a:p>
            <a:fld id="{4C0761C0-D4A3-4E64-82FC-704D852C82CD}" type="slidenum">
              <a:rPr lang="en-US" smtClean="0"/>
              <a:pPr/>
              <a:t>‹#›</a:t>
            </a:fld>
            <a:endParaRPr lang="en-US" dirty="0"/>
          </a:p>
        </p:txBody>
      </p:sp>
      <p:cxnSp>
        <p:nvCxnSpPr>
          <p:cNvPr id="7" name="Straight Connector 6">
            <a:extLst>
              <a:ext uri="{FF2B5EF4-FFF2-40B4-BE49-F238E27FC236}">
                <a16:creationId xmlns:a16="http://schemas.microsoft.com/office/drawing/2014/main" id="{64A45AFE-EF7D-47D2-8F0C-3C8252F26219}"/>
              </a:ext>
            </a:extLst>
          </p:cNvPr>
          <p:cNvCxnSpPr/>
          <p:nvPr userDrawn="1"/>
        </p:nvCxnSpPr>
        <p:spPr>
          <a:xfrm>
            <a:off x="914400" y="2334943"/>
            <a:ext cx="16459200" cy="0"/>
          </a:xfrm>
          <a:prstGeom prst="line">
            <a:avLst/>
          </a:prstGeom>
          <a:ln w="63500">
            <a:solidFill>
              <a:srgbClr val="EF4A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318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3864"/>
                </a:solidFill>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4034337" y="273844"/>
            <a:ext cx="4114800" cy="547688"/>
          </a:xfrm>
        </p:spPr>
        <p:txBody>
          <a:bodyPr/>
          <a:lstStyle>
            <a:lvl1pPr>
              <a:defRPr sz="2800">
                <a:solidFill>
                  <a:srgbClr val="203864"/>
                </a:solidFill>
              </a:defRPr>
            </a:lvl1pPr>
          </a:lstStyle>
          <a:p>
            <a:fld id="{4C0761C0-D4A3-4E64-82FC-704D852C82CD}" type="slidenum">
              <a:rPr lang="en-US" smtClean="0"/>
              <a:pPr/>
              <a:t>‹#›</a:t>
            </a:fld>
            <a:endParaRPr lang="en-US" dirty="0"/>
          </a:p>
        </p:txBody>
      </p:sp>
    </p:spTree>
    <p:extLst>
      <p:ext uri="{BB962C8B-B14F-4D97-AF65-F5344CB8AC3E}">
        <p14:creationId xmlns:p14="http://schemas.microsoft.com/office/powerpoint/2010/main" val="5445439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4042711" y="262409"/>
            <a:ext cx="4114800" cy="547688"/>
          </a:xfrm>
        </p:spPr>
        <p:txBody>
          <a:bodyPr/>
          <a:lstStyle>
            <a:lvl1pPr>
              <a:defRPr sz="2800">
                <a:solidFill>
                  <a:srgbClr val="203864"/>
                </a:solidFill>
              </a:defRPr>
            </a:lvl1pPr>
          </a:lstStyle>
          <a:p>
            <a:fld id="{4C0761C0-D4A3-4E64-82FC-704D852C82CD}" type="slidenum">
              <a:rPr lang="en-US" smtClean="0"/>
              <a:pPr/>
              <a:t>‹#›</a:t>
            </a:fld>
            <a:endParaRPr lang="en-US" dirty="0"/>
          </a:p>
        </p:txBody>
      </p:sp>
      <p:sp>
        <p:nvSpPr>
          <p:cNvPr id="5" name="Title 4"/>
          <p:cNvSpPr>
            <a:spLocks noGrp="1"/>
          </p:cNvSpPr>
          <p:nvPr>
            <p:ph type="title"/>
          </p:nvPr>
        </p:nvSpPr>
        <p:spPr>
          <a:xfrm>
            <a:off x="1257300" y="-1988820"/>
            <a:ext cx="15773400" cy="1988345"/>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125617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2" name="Picture 11" descr="Section 1 background">
            <a:extLst>
              <a:ext uri="{FF2B5EF4-FFF2-40B4-BE49-F238E27FC236}">
                <a16:creationId xmlns:a16="http://schemas.microsoft.com/office/drawing/2014/main" id="{D301DEEA-C745-40F7-9D08-4A4D4CD1E7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DB4E35"/>
                </a:solidFill>
                <a:latin typeface="Quadon UltraBold" panose="00000900000000000000" pitchFamily="50" charset="0"/>
              </a:defRPr>
            </a:lvl1pPr>
          </a:lstStyle>
          <a:p>
            <a:r>
              <a:rPr lang="en-US"/>
              <a:t>Click to edit Master title style</a:t>
            </a:r>
            <a:endParaRPr lang="en-US" dirty="0"/>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17632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descr="Section 2 background">
            <a:extLst>
              <a:ext uri="{FF2B5EF4-FFF2-40B4-BE49-F238E27FC236}">
                <a16:creationId xmlns:a16="http://schemas.microsoft.com/office/drawing/2014/main" id="{C91EF2EE-24DC-400A-979A-3824993752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DB4E35"/>
                </a:solidFill>
                <a:latin typeface="Quadon UltraBold" panose="00000900000000000000" pitchFamily="50" charset="0"/>
              </a:defRPr>
            </a:lvl1pPr>
          </a:lstStyle>
          <a:p>
            <a:r>
              <a:rPr lang="en-US"/>
              <a:t>Click to edit Master title style</a:t>
            </a:r>
            <a:endParaRPr lang="en-US" dirty="0"/>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588606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7" descr="Section 3 background">
            <a:extLst>
              <a:ext uri="{FF2B5EF4-FFF2-40B4-BE49-F238E27FC236}">
                <a16:creationId xmlns:a16="http://schemas.microsoft.com/office/drawing/2014/main" id="{6A0C410D-C97F-4403-9316-4752D6E36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DB4E35"/>
                </a:solidFill>
                <a:latin typeface="Quadon UltraBold" panose="00000900000000000000" pitchFamily="50" charset="0"/>
              </a:defRPr>
            </a:lvl1pPr>
          </a:lstStyle>
          <a:p>
            <a:r>
              <a:rPr lang="en-US"/>
              <a:t>Click to edit Master title style</a:t>
            </a:r>
            <a:endParaRPr lang="en-US" dirty="0"/>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43117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7" descr="Section 4 background">
            <a:extLst>
              <a:ext uri="{FF2B5EF4-FFF2-40B4-BE49-F238E27FC236}">
                <a16:creationId xmlns:a16="http://schemas.microsoft.com/office/drawing/2014/main" id="{1487ADB7-8072-416C-A26E-8535EB6265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DB4E35"/>
                </a:solidFill>
                <a:latin typeface="Quadon UltraBold" panose="00000900000000000000" pitchFamily="50" charset="0"/>
              </a:defRPr>
            </a:lvl1pPr>
          </a:lstStyle>
          <a:p>
            <a:r>
              <a:rPr lang="en-US"/>
              <a:t>Click to edit Master title style</a:t>
            </a:r>
            <a:endParaRPr lang="en-US" dirty="0"/>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34922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8" name="Picture 7" descr="Section 5 background">
            <a:extLst>
              <a:ext uri="{FF2B5EF4-FFF2-40B4-BE49-F238E27FC236}">
                <a16:creationId xmlns:a16="http://schemas.microsoft.com/office/drawing/2014/main" id="{1B592C0A-61FD-457F-8B2B-3EB3FF12E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DB4E35"/>
                </a:solidFill>
                <a:latin typeface="Quadon UltraBold" panose="00000900000000000000" pitchFamily="50" charset="0"/>
              </a:defRPr>
            </a:lvl1pPr>
          </a:lstStyle>
          <a:p>
            <a:r>
              <a:rPr lang="en-US"/>
              <a:t>Click to edit Master title style</a:t>
            </a:r>
            <a:endParaRPr lang="en-US" dirty="0"/>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055552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8" name="Picture 7" descr="Section 6 background">
            <a:extLst>
              <a:ext uri="{FF2B5EF4-FFF2-40B4-BE49-F238E27FC236}">
                <a16:creationId xmlns:a16="http://schemas.microsoft.com/office/drawing/2014/main" id="{07D915AB-043D-4E3E-B038-7AE87DE05D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DB4E35"/>
                </a:solidFill>
                <a:latin typeface="Quadon UltraBold" panose="00000900000000000000" pitchFamily="50" charset="0"/>
              </a:defRPr>
            </a:lvl1pPr>
          </a:lstStyle>
          <a:p>
            <a:r>
              <a:rPr lang="en-US"/>
              <a:t>Click to edit Master title style</a:t>
            </a:r>
            <a:endParaRPr lang="en-US" dirty="0"/>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28011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descr="Section 2 background">
            <a:extLst>
              <a:ext uri="{FF2B5EF4-FFF2-40B4-BE49-F238E27FC236}">
                <a16:creationId xmlns:a16="http://schemas.microsoft.com/office/drawing/2014/main" id="{3FBC62D5-FC87-477E-87E3-88876BA22B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C63E2D"/>
                </a:solidFill>
                <a:latin typeface="Quadon UltraBold" panose="00000900000000000000" pitchFamily="50" charset="0"/>
              </a:defRPr>
            </a:lvl1pPr>
          </a:lstStyle>
          <a:p>
            <a:r>
              <a:rPr lang="en-US" dirty="0"/>
              <a:t>Click to edit Master title style</a:t>
            </a:r>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3950315" y="250159"/>
            <a:ext cx="4114800" cy="547687"/>
          </a:xfrm>
        </p:spPr>
        <p:txBody>
          <a:bodyPr/>
          <a:lstStyle>
            <a:lvl1pPr>
              <a:defRPr sz="2800">
                <a:solidFill>
                  <a:schemeClr val="bg1">
                    <a:lumMod val="95000"/>
                  </a:schemeClr>
                </a:solidFill>
              </a:defRPr>
            </a:lvl1pPr>
          </a:lstStyle>
          <a:p>
            <a:fld id="{4C0761C0-D4A3-4E64-82FC-704D852C82CD}" type="slidenum">
              <a:rPr lang="en-US" smtClean="0"/>
              <a:pPr/>
              <a:t>‹#›</a:t>
            </a:fld>
            <a:endParaRPr lang="en-US" dirty="0"/>
          </a:p>
        </p:txBody>
      </p:sp>
    </p:spTree>
    <p:extLst>
      <p:ext uri="{BB962C8B-B14F-4D97-AF65-F5344CB8AC3E}">
        <p14:creationId xmlns:p14="http://schemas.microsoft.com/office/powerpoint/2010/main" val="806135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1329453"/>
            <a:ext cx="10645140" cy="6416053"/>
          </a:xfrm>
        </p:spPr>
        <p:txBody>
          <a:bodyPr/>
          <a:lstStyle>
            <a:lvl1pPr>
              <a:defRPr>
                <a:solidFill>
                  <a:srgbClr val="203864"/>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B2A22935-DE69-46EC-AE13-6E948A5F72AD}" type="datetime1">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4013681" y="192909"/>
            <a:ext cx="4114800" cy="547688"/>
          </a:xfrm>
        </p:spPr>
        <p:txBody>
          <a:bodyPr/>
          <a:lstStyle>
            <a:lvl1pPr>
              <a:defRPr sz="2800">
                <a:solidFill>
                  <a:srgbClr val="203864"/>
                </a:solidFill>
              </a:defRPr>
            </a:lvl1pPr>
          </a:lstStyle>
          <a:p>
            <a:fld id="{4C0761C0-D4A3-4E64-82FC-704D852C82CD}" type="slidenum">
              <a:rPr lang="en-US" smtClean="0"/>
              <a:pPr/>
              <a:t>‹#›</a:t>
            </a:fld>
            <a:endParaRPr lang="en-US" dirty="0"/>
          </a:p>
        </p:txBody>
      </p:sp>
    </p:spTree>
    <p:extLst>
      <p:ext uri="{BB962C8B-B14F-4D97-AF65-F5344CB8AC3E}">
        <p14:creationId xmlns:p14="http://schemas.microsoft.com/office/powerpoint/2010/main" val="1935904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A blurry image of a street&#10;&#10;Description automatically generated">
            <a:extLst>
              <a:ext uri="{FF2B5EF4-FFF2-40B4-BE49-F238E27FC236}">
                <a16:creationId xmlns:a16="http://schemas.microsoft.com/office/drawing/2014/main" id="{07E9CBC5-AC41-400A-AF3D-BD2178F518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9006"/>
            <a:ext cx="18890678" cy="10626006"/>
          </a:xfrm>
          <a:prstGeom prst="rect">
            <a:avLst/>
          </a:prstGeom>
        </p:spPr>
      </p:pic>
      <p:sp>
        <p:nvSpPr>
          <p:cNvPr id="2" name="Title 1"/>
          <p:cNvSpPr>
            <a:spLocks noGrp="1"/>
          </p:cNvSpPr>
          <p:nvPr>
            <p:ph type="ctrTitle"/>
          </p:nvPr>
        </p:nvSpPr>
        <p:spPr>
          <a:xfrm>
            <a:off x="938463" y="601578"/>
            <a:ext cx="13716000" cy="2729675"/>
          </a:xfrm>
          <a:prstGeom prst="rect">
            <a:avLst/>
          </a:prstGeom>
        </p:spPr>
        <p:txBody>
          <a:bodyPr anchor="b"/>
          <a:lstStyle>
            <a:lvl1pPr algn="l">
              <a:defRPr sz="9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938463" y="8597756"/>
            <a:ext cx="8205537" cy="1689244"/>
          </a:xfrm>
          <a:prstGeom prst="rect">
            <a:avLst/>
          </a:prstGeom>
        </p:spPr>
        <p:txBody>
          <a:bodyPr>
            <a:normAutofit/>
          </a:bodyPr>
          <a:lstStyle>
            <a:lvl1pPr marL="0" indent="0" algn="l">
              <a:buNone/>
              <a:defRPr sz="44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8" name="Date Placeholder 7"/>
          <p:cNvSpPr>
            <a:spLocks noGrp="1"/>
          </p:cNvSpPr>
          <p:nvPr>
            <p:ph type="dt" sz="half" idx="10"/>
          </p:nvPr>
        </p:nvSpPr>
        <p:spPr/>
        <p:txBody>
          <a:bodyPr/>
          <a:lstStyle/>
          <a:p>
            <a:fld id="{22C69BE5-3679-455F-B351-B3DDF4906C82}" type="datetimeFigureOut">
              <a:rPr lang="en-US" smtClean="0"/>
              <a:t>4/29/2020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4264253" y="0"/>
            <a:ext cx="4114800" cy="547688"/>
          </a:xfrm>
        </p:spPr>
        <p:txBody>
          <a:bodyPr/>
          <a:lstStyle>
            <a:lvl1pPr>
              <a:defRPr sz="2800">
                <a:solidFill>
                  <a:schemeClr val="bg1"/>
                </a:solidFill>
              </a:defRPr>
            </a:lvl1pPr>
          </a:lstStyle>
          <a:p>
            <a:fld id="{4C0761C0-D4A3-4E64-82FC-704D852C82CD}" type="slidenum">
              <a:rPr lang="en-US" smtClean="0"/>
              <a:pPr/>
              <a:t>‹#›</a:t>
            </a:fld>
            <a:endParaRPr lang="en-US" dirty="0"/>
          </a:p>
        </p:txBody>
      </p:sp>
    </p:spTree>
    <p:extLst>
      <p:ext uri="{BB962C8B-B14F-4D97-AF65-F5344CB8AC3E}">
        <p14:creationId xmlns:p14="http://schemas.microsoft.com/office/powerpoint/2010/main" val="12047114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nchor="ctr"/>
          <a:lstStyle>
            <a:lvl1pPr>
              <a:defRPr>
                <a:solidFill>
                  <a:srgbClr val="203864"/>
                </a:solidFill>
              </a:defRPr>
            </a:lvl1pPr>
          </a:lstStyle>
          <a:p>
            <a:r>
              <a:rPr lang="en-US"/>
              <a:t>Click to edit Master title style</a:t>
            </a:r>
            <a:endParaRPr lang="en-US" dirty="0"/>
          </a:p>
        </p:txBody>
      </p:sp>
      <p:sp>
        <p:nvSpPr>
          <p:cNvPr id="3" name="Content Placeholder 2"/>
          <p:cNvSpPr>
            <a:spLocks noGrp="1"/>
          </p:cNvSpPr>
          <p:nvPr>
            <p:ph idx="1"/>
          </p:nvPr>
        </p:nvSpPr>
        <p:spPr>
          <a:xfrm>
            <a:off x="1257300" y="2738438"/>
            <a:ext cx="15773400" cy="6527007"/>
          </a:xfrm>
          <a:prstGeom prst="rect">
            <a:avLst/>
          </a:prstGeom>
        </p:spPr>
        <p:txBody>
          <a:bodyPr/>
          <a:lstStyle>
            <a:lvl1pPr>
              <a:defRPr>
                <a:solidFill>
                  <a:srgbClr val="203864"/>
                </a:solidFill>
              </a:defRPr>
            </a:lvl1pPr>
            <a:lvl2pPr>
              <a:defRPr>
                <a:solidFill>
                  <a:srgbClr val="203864"/>
                </a:solidFill>
              </a:defRPr>
            </a:lvl2pPr>
            <a:lvl3pPr>
              <a:defRPr>
                <a:solidFill>
                  <a:srgbClr val="203864"/>
                </a:solidFill>
              </a:defRPr>
            </a:lvl3pPr>
            <a:lvl4pPr>
              <a:defRPr>
                <a:solidFill>
                  <a:srgbClr val="203864"/>
                </a:solidFill>
              </a:defRPr>
            </a:lvl4pPr>
            <a:lvl5pPr>
              <a:defRPr>
                <a:solidFill>
                  <a:srgbClr val="20386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C69BE5-3679-455F-B351-B3DDF4906C82}"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2915900" y="547688"/>
            <a:ext cx="4114800" cy="547688"/>
          </a:xfrm>
        </p:spPr>
        <p:txBody>
          <a:bodyPr/>
          <a:lstStyle>
            <a:lvl1pPr>
              <a:defRPr sz="2800">
                <a:solidFill>
                  <a:srgbClr val="203864"/>
                </a:solidFill>
              </a:defRPr>
            </a:lvl1pPr>
          </a:lstStyle>
          <a:p>
            <a:fld id="{4C0761C0-D4A3-4E64-82FC-704D852C82CD}" type="slidenum">
              <a:rPr lang="en-US" smtClean="0"/>
              <a:pPr/>
              <a:t>‹#›</a:t>
            </a:fld>
            <a:endParaRPr lang="en-US"/>
          </a:p>
        </p:txBody>
      </p:sp>
      <p:cxnSp>
        <p:nvCxnSpPr>
          <p:cNvPr id="7" name="Straight Connector 6">
            <a:extLst>
              <a:ext uri="{FF2B5EF4-FFF2-40B4-BE49-F238E27FC236}">
                <a16:creationId xmlns:a16="http://schemas.microsoft.com/office/drawing/2014/main" id="{64A45AFE-EF7D-47D2-8F0C-3C8252F26219}"/>
              </a:ext>
            </a:extLst>
          </p:cNvPr>
          <p:cNvCxnSpPr/>
          <p:nvPr userDrawn="1"/>
        </p:nvCxnSpPr>
        <p:spPr>
          <a:xfrm>
            <a:off x="914400" y="2334943"/>
            <a:ext cx="16459200" cy="0"/>
          </a:xfrm>
          <a:prstGeom prst="line">
            <a:avLst/>
          </a:prstGeom>
          <a:ln w="63500">
            <a:solidFill>
              <a:srgbClr val="EF4A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1556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8715128"/>
          </a:xfrm>
          <a:prstGeom prst="rect">
            <a:avLst/>
          </a:prstGeom>
        </p:spPr>
        <p:txBody>
          <a:bodyPr anchor="ctr"/>
          <a:lstStyle>
            <a:lvl1pPr algn="ctr">
              <a:defRPr>
                <a:solidFill>
                  <a:srgbClr val="203864"/>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22C69BE5-3679-455F-B351-B3DDF4906C82}"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0761C0-D4A3-4E64-82FC-704D852C82CD}" type="slidenum">
              <a:rPr lang="en-US" smtClean="0"/>
              <a:t>‹#›</a:t>
            </a:fld>
            <a:endParaRPr lang="en-US"/>
          </a:p>
        </p:txBody>
      </p:sp>
    </p:spTree>
    <p:extLst>
      <p:ext uri="{BB962C8B-B14F-4D97-AF65-F5344CB8AC3E}">
        <p14:creationId xmlns:p14="http://schemas.microsoft.com/office/powerpoint/2010/main" val="2220745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a:prstGeom prst="rect">
            <a:avLst/>
          </a:prstGeo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a:prstGeom prst="rect">
            <a:avLst/>
          </a:prstGeo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9534527"/>
            <a:ext cx="4267200" cy="547688"/>
          </a:xfrm>
          <a:prstGeom prst="rect">
            <a:avLst/>
          </a:prstGeom>
        </p:spPr>
        <p:txBody>
          <a:bodyPr/>
          <a:lstStyle/>
          <a:p>
            <a:fld id="{F14FE544-D71E-4C68-8867-E460B29F6EE0}" type="datetimeFigureOut">
              <a:rPr lang="en-US" smtClean="0"/>
              <a:t>4/29/2020</a:t>
            </a:fld>
            <a:endParaRPr lang="en-US"/>
          </a:p>
        </p:txBody>
      </p:sp>
      <p:sp>
        <p:nvSpPr>
          <p:cNvPr id="6" name="Footer Placeholder 5"/>
          <p:cNvSpPr>
            <a:spLocks noGrp="1"/>
          </p:cNvSpPr>
          <p:nvPr>
            <p:ph type="ftr" sz="quarter" idx="11"/>
          </p:nvPr>
        </p:nvSpPr>
        <p:spPr>
          <a:xfrm>
            <a:off x="6248400" y="9534527"/>
            <a:ext cx="5791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3106400" y="9534527"/>
            <a:ext cx="4267200" cy="547688"/>
          </a:xfrm>
          <a:prstGeom prst="rect">
            <a:avLst/>
          </a:prstGeom>
        </p:spPr>
        <p:txBody>
          <a:bodyPr/>
          <a:lstStyle/>
          <a:p>
            <a:fld id="{5DF3BFB1-9B11-4EC0-A279-A1C0277AA703}" type="slidenum">
              <a:rPr lang="en-US" smtClean="0"/>
              <a:t>‹#›</a:t>
            </a:fld>
            <a:endParaRPr lang="en-US"/>
          </a:p>
        </p:txBody>
      </p:sp>
    </p:spTree>
    <p:extLst>
      <p:ext uri="{BB962C8B-B14F-4D97-AF65-F5344CB8AC3E}">
        <p14:creationId xmlns:p14="http://schemas.microsoft.com/office/powerpoint/2010/main" val="39351633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descr="Section 3 background">
            <a:extLst>
              <a:ext uri="{FF2B5EF4-FFF2-40B4-BE49-F238E27FC236}">
                <a16:creationId xmlns:a16="http://schemas.microsoft.com/office/drawing/2014/main" id="{2391CFC8-DC56-4394-A701-A384D38F8D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C63E2D"/>
                </a:solidFill>
                <a:latin typeface="Quadon UltraBold" panose="00000900000000000000" pitchFamily="50" charset="0"/>
              </a:defRPr>
            </a:lvl1pPr>
          </a:lstStyle>
          <a:p>
            <a:r>
              <a:rPr lang="en-US" dirty="0"/>
              <a:t>Click to edit Master title style</a:t>
            </a:r>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3950315" y="250159"/>
            <a:ext cx="4114800" cy="547687"/>
          </a:xfrm>
        </p:spPr>
        <p:txBody>
          <a:bodyPr/>
          <a:lstStyle>
            <a:lvl1pPr>
              <a:defRPr sz="2800">
                <a:solidFill>
                  <a:schemeClr val="bg1">
                    <a:lumMod val="95000"/>
                  </a:schemeClr>
                </a:solidFill>
              </a:defRPr>
            </a:lvl1pPr>
          </a:lstStyle>
          <a:p>
            <a:fld id="{4C0761C0-D4A3-4E64-82FC-704D852C82CD}" type="slidenum">
              <a:rPr lang="en-US" smtClean="0"/>
              <a:pPr/>
              <a:t>‹#›</a:t>
            </a:fld>
            <a:endParaRPr lang="en-US" dirty="0"/>
          </a:p>
        </p:txBody>
      </p:sp>
    </p:spTree>
    <p:extLst>
      <p:ext uri="{BB962C8B-B14F-4D97-AF65-F5344CB8AC3E}">
        <p14:creationId xmlns:p14="http://schemas.microsoft.com/office/powerpoint/2010/main" val="3495596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descr="Section 4 background">
            <a:extLst>
              <a:ext uri="{FF2B5EF4-FFF2-40B4-BE49-F238E27FC236}">
                <a16:creationId xmlns:a16="http://schemas.microsoft.com/office/drawing/2014/main" id="{4506A6A3-D31C-4835-A886-960BD6E00D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C63E2D"/>
                </a:solidFill>
                <a:latin typeface="Quadon UltraBold" panose="00000900000000000000" pitchFamily="50" charset="0"/>
              </a:defRPr>
            </a:lvl1pPr>
          </a:lstStyle>
          <a:p>
            <a:r>
              <a:rPr lang="en-US" dirty="0"/>
              <a:t>Click to edit Master title style</a:t>
            </a:r>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3950315" y="250159"/>
            <a:ext cx="4114800" cy="547687"/>
          </a:xfrm>
        </p:spPr>
        <p:txBody>
          <a:bodyPr/>
          <a:lstStyle>
            <a:lvl1pPr>
              <a:defRPr sz="2800">
                <a:solidFill>
                  <a:schemeClr val="bg1">
                    <a:lumMod val="95000"/>
                  </a:schemeClr>
                </a:solidFill>
              </a:defRPr>
            </a:lvl1pPr>
          </a:lstStyle>
          <a:p>
            <a:fld id="{4C0761C0-D4A3-4E64-82FC-704D852C82CD}" type="slidenum">
              <a:rPr lang="en-US" smtClean="0"/>
              <a:pPr/>
              <a:t>‹#›</a:t>
            </a:fld>
            <a:endParaRPr lang="en-US" dirty="0"/>
          </a:p>
        </p:txBody>
      </p:sp>
    </p:spTree>
    <p:extLst>
      <p:ext uri="{BB962C8B-B14F-4D97-AF65-F5344CB8AC3E}">
        <p14:creationId xmlns:p14="http://schemas.microsoft.com/office/powerpoint/2010/main" val="2399262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7" name="Picture 6" descr="Section 5 background">
            <a:extLst>
              <a:ext uri="{FF2B5EF4-FFF2-40B4-BE49-F238E27FC236}">
                <a16:creationId xmlns:a16="http://schemas.microsoft.com/office/drawing/2014/main" id="{960D8853-1F0B-4A42-A6FB-585DE509CB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C63E2D"/>
                </a:solidFill>
                <a:latin typeface="Quadon UltraBold" panose="00000900000000000000" pitchFamily="50" charset="0"/>
              </a:defRPr>
            </a:lvl1pPr>
          </a:lstStyle>
          <a:p>
            <a:r>
              <a:rPr lang="en-US" dirty="0"/>
              <a:t>Click to edit Master title style</a:t>
            </a:r>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3950315" y="250159"/>
            <a:ext cx="4114800" cy="547687"/>
          </a:xfrm>
        </p:spPr>
        <p:txBody>
          <a:bodyPr/>
          <a:lstStyle>
            <a:lvl1pPr>
              <a:defRPr sz="2800">
                <a:solidFill>
                  <a:schemeClr val="bg1">
                    <a:lumMod val="95000"/>
                  </a:schemeClr>
                </a:solidFill>
              </a:defRPr>
            </a:lvl1pPr>
          </a:lstStyle>
          <a:p>
            <a:fld id="{4C0761C0-D4A3-4E64-82FC-704D852C82CD}" type="slidenum">
              <a:rPr lang="en-US" smtClean="0"/>
              <a:pPr/>
              <a:t>‹#›</a:t>
            </a:fld>
            <a:endParaRPr lang="en-US" dirty="0"/>
          </a:p>
        </p:txBody>
      </p:sp>
    </p:spTree>
    <p:extLst>
      <p:ext uri="{BB962C8B-B14F-4D97-AF65-F5344CB8AC3E}">
        <p14:creationId xmlns:p14="http://schemas.microsoft.com/office/powerpoint/2010/main" val="1292000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7" name="Picture 6" descr="Section 6 background">
            <a:extLst>
              <a:ext uri="{FF2B5EF4-FFF2-40B4-BE49-F238E27FC236}">
                <a16:creationId xmlns:a16="http://schemas.microsoft.com/office/drawing/2014/main" id="{C1ED1C05-A606-4015-9153-2CB39F7FCB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47776" y="2564609"/>
            <a:ext cx="7896225" cy="4279105"/>
          </a:xfrm>
        </p:spPr>
        <p:txBody>
          <a:bodyPr anchor="b">
            <a:normAutofit/>
          </a:bodyPr>
          <a:lstStyle>
            <a:lvl1pPr>
              <a:defRPr sz="6000">
                <a:solidFill>
                  <a:srgbClr val="C63E2D"/>
                </a:solidFill>
                <a:latin typeface="Quadon UltraBold" panose="00000900000000000000" pitchFamily="50" charset="0"/>
              </a:defRPr>
            </a:lvl1pPr>
          </a:lstStyle>
          <a:p>
            <a:r>
              <a:rPr lang="en-US" dirty="0"/>
              <a:t>Click to edit Master title style</a:t>
            </a:r>
          </a:p>
        </p:txBody>
      </p:sp>
      <p:sp>
        <p:nvSpPr>
          <p:cNvPr id="3" name="Text Placeholder 2"/>
          <p:cNvSpPr>
            <a:spLocks noGrp="1"/>
          </p:cNvSpPr>
          <p:nvPr>
            <p:ph type="body" idx="1"/>
          </p:nvPr>
        </p:nvSpPr>
        <p:spPr>
          <a:xfrm>
            <a:off x="1247775" y="6884196"/>
            <a:ext cx="10625138" cy="2250281"/>
          </a:xfrm>
        </p:spPr>
        <p:txBody>
          <a:bodyPr>
            <a:normAutofit/>
          </a:bodyPr>
          <a:lstStyle>
            <a:lvl1pPr marL="0" indent="0">
              <a:buNone/>
              <a:defRPr sz="4000">
                <a:solidFill>
                  <a:srgbClr val="203864"/>
                </a:solidFill>
              </a:defRPr>
            </a:lvl1pPr>
            <a:lvl2pPr marL="647715" indent="0">
              <a:buNone/>
              <a:defRPr sz="2833">
                <a:solidFill>
                  <a:schemeClr val="tx1">
                    <a:tint val="75000"/>
                  </a:schemeClr>
                </a:solidFill>
              </a:defRPr>
            </a:lvl2pPr>
            <a:lvl3pPr marL="1295430" indent="0">
              <a:buNone/>
              <a:defRPr sz="2550">
                <a:solidFill>
                  <a:schemeClr val="tx1">
                    <a:tint val="75000"/>
                  </a:schemeClr>
                </a:solidFill>
              </a:defRPr>
            </a:lvl3pPr>
            <a:lvl4pPr marL="1943146" indent="0">
              <a:buNone/>
              <a:defRPr sz="2267">
                <a:solidFill>
                  <a:schemeClr val="tx1">
                    <a:tint val="75000"/>
                  </a:schemeClr>
                </a:solidFill>
              </a:defRPr>
            </a:lvl4pPr>
            <a:lvl5pPr marL="2590861" indent="0">
              <a:buNone/>
              <a:defRPr sz="2267">
                <a:solidFill>
                  <a:schemeClr val="tx1">
                    <a:tint val="75000"/>
                  </a:schemeClr>
                </a:solidFill>
              </a:defRPr>
            </a:lvl5pPr>
            <a:lvl6pPr marL="3238576" indent="0">
              <a:buNone/>
              <a:defRPr sz="2267">
                <a:solidFill>
                  <a:schemeClr val="tx1">
                    <a:tint val="75000"/>
                  </a:schemeClr>
                </a:solidFill>
              </a:defRPr>
            </a:lvl6pPr>
            <a:lvl7pPr marL="3886291" indent="0">
              <a:buNone/>
              <a:defRPr sz="2267">
                <a:solidFill>
                  <a:schemeClr val="tx1">
                    <a:tint val="75000"/>
                  </a:schemeClr>
                </a:solidFill>
              </a:defRPr>
            </a:lvl7pPr>
            <a:lvl8pPr marL="4534007" indent="0">
              <a:buNone/>
              <a:defRPr sz="2267">
                <a:solidFill>
                  <a:schemeClr val="tx1">
                    <a:tint val="75000"/>
                  </a:schemeClr>
                </a:solidFill>
              </a:defRPr>
            </a:lvl8pPr>
            <a:lvl9pPr marL="5181722" indent="0">
              <a:buNone/>
              <a:defRPr sz="2267">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3950315" y="250159"/>
            <a:ext cx="4114800" cy="547687"/>
          </a:xfrm>
        </p:spPr>
        <p:txBody>
          <a:bodyPr/>
          <a:lstStyle>
            <a:lvl1pPr>
              <a:defRPr sz="2800">
                <a:solidFill>
                  <a:schemeClr val="bg1">
                    <a:lumMod val="95000"/>
                  </a:schemeClr>
                </a:solidFill>
              </a:defRPr>
            </a:lvl1pPr>
          </a:lstStyle>
          <a:p>
            <a:fld id="{4C0761C0-D4A3-4E64-82FC-704D852C82CD}" type="slidenum">
              <a:rPr lang="en-US" smtClean="0"/>
              <a:pPr/>
              <a:t>‹#›</a:t>
            </a:fld>
            <a:endParaRPr lang="en-US" dirty="0"/>
          </a:p>
        </p:txBody>
      </p:sp>
    </p:spTree>
    <p:extLst>
      <p:ext uri="{BB962C8B-B14F-4D97-AF65-F5344CB8AC3E}">
        <p14:creationId xmlns:p14="http://schemas.microsoft.com/office/powerpoint/2010/main" val="1788945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3864"/>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203864"/>
                </a:solidFill>
              </a:defRPr>
            </a:lvl1pPr>
            <a:lvl2pPr>
              <a:defRPr>
                <a:solidFill>
                  <a:srgbClr val="203864"/>
                </a:solidFill>
              </a:defRPr>
            </a:lvl2pPr>
            <a:lvl3pPr>
              <a:defRPr>
                <a:solidFill>
                  <a:srgbClr val="203864"/>
                </a:solidFill>
              </a:defRPr>
            </a:lvl3pPr>
            <a:lvl4pPr>
              <a:defRPr>
                <a:solidFill>
                  <a:srgbClr val="203864"/>
                </a:solidFill>
              </a:defRPr>
            </a:lvl4pPr>
            <a:lvl5pPr>
              <a:defRPr>
                <a:solidFill>
                  <a:srgbClr val="20386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3952220" y="172642"/>
            <a:ext cx="4114800" cy="547688"/>
          </a:xfrm>
        </p:spPr>
        <p:txBody>
          <a:bodyPr/>
          <a:lstStyle>
            <a:lvl1pPr>
              <a:defRPr sz="2800">
                <a:solidFill>
                  <a:schemeClr val="bg1"/>
                </a:solidFill>
              </a:defRPr>
            </a:lvl1pPr>
          </a:lstStyle>
          <a:p>
            <a:fld id="{4C0761C0-D4A3-4E64-82FC-704D852C82CD}" type="slidenum">
              <a:rPr lang="en-US" smtClean="0"/>
              <a:pPr/>
              <a:t>‹#›</a:t>
            </a:fld>
            <a:endParaRPr lang="en-US" dirty="0"/>
          </a:p>
        </p:txBody>
      </p:sp>
      <p:cxnSp>
        <p:nvCxnSpPr>
          <p:cNvPr id="7" name="Straight Connector 6">
            <a:extLst>
              <a:ext uri="{FF2B5EF4-FFF2-40B4-BE49-F238E27FC236}">
                <a16:creationId xmlns:a16="http://schemas.microsoft.com/office/drawing/2014/main" id="{64A45AFE-EF7D-47D2-8F0C-3C8252F26219}"/>
              </a:ext>
            </a:extLst>
          </p:cNvPr>
          <p:cNvCxnSpPr/>
          <p:nvPr userDrawn="1"/>
        </p:nvCxnSpPr>
        <p:spPr>
          <a:xfrm>
            <a:off x="914400" y="2334943"/>
            <a:ext cx="16459200" cy="0"/>
          </a:xfrm>
          <a:prstGeom prst="line">
            <a:avLst/>
          </a:prstGeom>
          <a:ln w="63500">
            <a:solidFill>
              <a:srgbClr val="EF4A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741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image" Target="../media/image1.jpg"/><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image" Target="../media/image9.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9.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9.jpg"/><Relationship Id="rId5" Type="http://schemas.openxmlformats.org/officeDocument/2006/relationships/theme" Target="../theme/theme4.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B8A98F-FE4B-4453-9115-744D58A1B0F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Placeholder 1"/>
          <p:cNvSpPr>
            <a:spLocks noGrp="1"/>
          </p:cNvSpPr>
          <p:nvPr>
            <p:ph type="title"/>
          </p:nvPr>
        </p:nvSpPr>
        <p:spPr>
          <a:xfrm>
            <a:off x="1257300" y="547688"/>
            <a:ext cx="10645140" cy="19883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57300" y="2738437"/>
            <a:ext cx="10645140" cy="652700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057900" y="9534526"/>
            <a:ext cx="6172200" cy="547687"/>
          </a:xfrm>
          <a:prstGeom prst="rect">
            <a:avLst/>
          </a:prstGeom>
        </p:spPr>
        <p:txBody>
          <a:bodyPr vert="horz" lIns="91440" tIns="45720" rIns="91440" bIns="45720" rtlCol="0" anchor="ctr"/>
          <a:lstStyle>
            <a:lvl1pPr algn="ctr">
              <a:defRPr sz="2400">
                <a:solidFill>
                  <a:schemeClr val="bg1"/>
                </a:solidFill>
              </a:defRPr>
            </a:lvl1pPr>
          </a:lstStyle>
          <a:p>
            <a:endParaRPr lang="en-US" dirty="0"/>
          </a:p>
        </p:txBody>
      </p:sp>
      <p:sp>
        <p:nvSpPr>
          <p:cNvPr id="6" name="Slide Number Placeholder 5"/>
          <p:cNvSpPr>
            <a:spLocks noGrp="1"/>
          </p:cNvSpPr>
          <p:nvPr>
            <p:ph type="sldNum" sz="quarter" idx="4"/>
          </p:nvPr>
        </p:nvSpPr>
        <p:spPr>
          <a:xfrm>
            <a:off x="13855479" y="273844"/>
            <a:ext cx="4114800" cy="547687"/>
          </a:xfrm>
          <a:prstGeom prst="rect">
            <a:avLst/>
          </a:prstGeom>
        </p:spPr>
        <p:txBody>
          <a:bodyPr vert="horz" lIns="91440" tIns="45720" rIns="91440" bIns="45720" rtlCol="0" anchor="ctr"/>
          <a:lstStyle>
            <a:lvl1pPr algn="r">
              <a:defRPr sz="2800">
                <a:solidFill>
                  <a:schemeClr val="bg1"/>
                </a:solidFill>
              </a:defRPr>
            </a:lvl1pPr>
          </a:lstStyle>
          <a:p>
            <a:fld id="{4C0761C0-D4A3-4E64-82FC-704D852C82CD}" type="slidenum">
              <a:rPr lang="en-US" smtClean="0"/>
              <a:pPr/>
              <a:t>‹#›</a:t>
            </a:fld>
            <a:endParaRPr lang="en-US" dirty="0"/>
          </a:p>
        </p:txBody>
      </p:sp>
    </p:spTree>
    <p:extLst>
      <p:ext uri="{BB962C8B-B14F-4D97-AF65-F5344CB8AC3E}">
        <p14:creationId xmlns:p14="http://schemas.microsoft.com/office/powerpoint/2010/main" val="3201147558"/>
      </p:ext>
    </p:extLst>
  </p:cSld>
  <p:clrMap bg1="lt1" tx1="dk1" bg2="lt2" tx2="dk2" accent1="accent1" accent2="accent2" accent3="accent3" accent4="accent4" accent5="accent5" accent6="accent6" hlink="hlink" folHlink="folHlink"/>
  <p:sldLayoutIdLst>
    <p:sldLayoutId id="2147483665" r:id="rId1"/>
    <p:sldLayoutId id="2147483669" r:id="rId2"/>
    <p:sldLayoutId id="2147483688" r:id="rId3"/>
    <p:sldLayoutId id="2147483689" r:id="rId4"/>
    <p:sldLayoutId id="2147483690" r:id="rId5"/>
    <p:sldLayoutId id="2147483691" r:id="rId6"/>
    <p:sldLayoutId id="2147483692" r:id="rId7"/>
    <p:sldLayoutId id="2147483693" r:id="rId8"/>
    <p:sldLayoutId id="2147483686" r:id="rId9"/>
    <p:sldLayoutId id="2147483687" r:id="rId10"/>
  </p:sldLayoutIdLst>
  <p:hf sldNum="0" hdr="0" ftr="0" dt="0"/>
  <p:txStyles>
    <p:titleStyle>
      <a:lvl1pPr algn="l" defTabSz="1295430" rtl="0" eaLnBrk="1" latinLnBrk="0" hangingPunct="1">
        <a:lnSpc>
          <a:spcPct val="90000"/>
        </a:lnSpc>
        <a:spcBef>
          <a:spcPct val="0"/>
        </a:spcBef>
        <a:buNone/>
        <a:defRPr sz="6233" kern="1200">
          <a:solidFill>
            <a:srgbClr val="203864"/>
          </a:solidFill>
          <a:latin typeface="Quadon Medium" panose="00000600000000000000" pitchFamily="50" charset="0"/>
          <a:ea typeface="+mj-ea"/>
          <a:cs typeface="+mj-cs"/>
        </a:defRPr>
      </a:lvl1pPr>
    </p:titleStyle>
    <p:bodyStyle>
      <a:lvl1pPr marL="323858" indent="-323858" algn="l" defTabSz="1295430" rtl="0" eaLnBrk="1" latinLnBrk="0" hangingPunct="1">
        <a:lnSpc>
          <a:spcPct val="90000"/>
        </a:lnSpc>
        <a:spcBef>
          <a:spcPts val="1417"/>
        </a:spcBef>
        <a:buFont typeface="Arial" panose="020B0604020202020204" pitchFamily="34" charset="0"/>
        <a:buChar char="•"/>
        <a:defRPr sz="3967" kern="1200">
          <a:solidFill>
            <a:srgbClr val="203864"/>
          </a:solidFill>
          <a:latin typeface="Gentona Medium" panose="00000600000000000000" pitchFamily="50" charset="0"/>
          <a:ea typeface="+mn-ea"/>
          <a:cs typeface="+mn-cs"/>
        </a:defRPr>
      </a:lvl1pPr>
      <a:lvl2pPr marL="971573" indent="-323858" algn="l" defTabSz="1295430" rtl="0" eaLnBrk="1" latinLnBrk="0" hangingPunct="1">
        <a:lnSpc>
          <a:spcPct val="90000"/>
        </a:lnSpc>
        <a:spcBef>
          <a:spcPts val="708"/>
        </a:spcBef>
        <a:buFont typeface="Arial" panose="020B0604020202020204" pitchFamily="34" charset="0"/>
        <a:buChar char="•"/>
        <a:defRPr sz="3400" kern="1200">
          <a:solidFill>
            <a:srgbClr val="203864"/>
          </a:solidFill>
          <a:latin typeface="Gentona Medium" panose="00000600000000000000" pitchFamily="50" charset="0"/>
          <a:ea typeface="+mn-ea"/>
          <a:cs typeface="+mn-cs"/>
        </a:defRPr>
      </a:lvl2pPr>
      <a:lvl3pPr marL="1619288" indent="-323858" algn="l" defTabSz="1295430" rtl="0" eaLnBrk="1" latinLnBrk="0" hangingPunct="1">
        <a:lnSpc>
          <a:spcPct val="90000"/>
        </a:lnSpc>
        <a:spcBef>
          <a:spcPts val="708"/>
        </a:spcBef>
        <a:buFont typeface="Arial" panose="020B0604020202020204" pitchFamily="34" charset="0"/>
        <a:buChar char="•"/>
        <a:defRPr sz="2833" kern="1200">
          <a:solidFill>
            <a:srgbClr val="203864"/>
          </a:solidFill>
          <a:latin typeface="Gentona Medium" panose="00000600000000000000" pitchFamily="50" charset="0"/>
          <a:ea typeface="+mn-ea"/>
          <a:cs typeface="+mn-cs"/>
        </a:defRPr>
      </a:lvl3pPr>
      <a:lvl4pPr marL="2267003" indent="-323858" algn="l" defTabSz="1295430" rtl="0" eaLnBrk="1" latinLnBrk="0" hangingPunct="1">
        <a:lnSpc>
          <a:spcPct val="90000"/>
        </a:lnSpc>
        <a:spcBef>
          <a:spcPts val="708"/>
        </a:spcBef>
        <a:buFont typeface="Arial" panose="020B0604020202020204" pitchFamily="34" charset="0"/>
        <a:buChar char="•"/>
        <a:defRPr sz="2550" kern="1200">
          <a:solidFill>
            <a:srgbClr val="203864"/>
          </a:solidFill>
          <a:latin typeface="Gentona Medium" panose="00000600000000000000" pitchFamily="50" charset="0"/>
          <a:ea typeface="+mn-ea"/>
          <a:cs typeface="+mn-cs"/>
        </a:defRPr>
      </a:lvl4pPr>
      <a:lvl5pPr marL="2914719" indent="-323858" algn="l" defTabSz="1295430" rtl="0" eaLnBrk="1" latinLnBrk="0" hangingPunct="1">
        <a:lnSpc>
          <a:spcPct val="90000"/>
        </a:lnSpc>
        <a:spcBef>
          <a:spcPts val="708"/>
        </a:spcBef>
        <a:buFont typeface="Arial" panose="020B0604020202020204" pitchFamily="34" charset="0"/>
        <a:buChar char="•"/>
        <a:defRPr sz="2550" kern="1200">
          <a:solidFill>
            <a:srgbClr val="203864"/>
          </a:solidFill>
          <a:latin typeface="Gentona Medium" panose="00000600000000000000" pitchFamily="50" charset="0"/>
          <a:ea typeface="+mn-ea"/>
          <a:cs typeface="+mn-cs"/>
        </a:defRPr>
      </a:lvl5pPr>
      <a:lvl6pPr marL="3562434" indent="-323858" algn="l" defTabSz="1295430" rtl="0" eaLnBrk="1" latinLnBrk="0" hangingPunct="1">
        <a:lnSpc>
          <a:spcPct val="90000"/>
        </a:lnSpc>
        <a:spcBef>
          <a:spcPts val="708"/>
        </a:spcBef>
        <a:buFont typeface="Arial" panose="020B0604020202020204" pitchFamily="34" charset="0"/>
        <a:buChar char="•"/>
        <a:defRPr sz="2550" kern="1200">
          <a:solidFill>
            <a:schemeClr val="tx1"/>
          </a:solidFill>
          <a:latin typeface="+mn-lt"/>
          <a:ea typeface="+mn-ea"/>
          <a:cs typeface="+mn-cs"/>
        </a:defRPr>
      </a:lvl6pPr>
      <a:lvl7pPr marL="4210149" indent="-323858" algn="l" defTabSz="1295430" rtl="0" eaLnBrk="1" latinLnBrk="0" hangingPunct="1">
        <a:lnSpc>
          <a:spcPct val="90000"/>
        </a:lnSpc>
        <a:spcBef>
          <a:spcPts val="708"/>
        </a:spcBef>
        <a:buFont typeface="Arial" panose="020B0604020202020204" pitchFamily="34" charset="0"/>
        <a:buChar char="•"/>
        <a:defRPr sz="2550" kern="1200">
          <a:solidFill>
            <a:schemeClr val="tx1"/>
          </a:solidFill>
          <a:latin typeface="+mn-lt"/>
          <a:ea typeface="+mn-ea"/>
          <a:cs typeface="+mn-cs"/>
        </a:defRPr>
      </a:lvl7pPr>
      <a:lvl8pPr marL="4857864" indent="-323858" algn="l" defTabSz="1295430" rtl="0" eaLnBrk="1" latinLnBrk="0" hangingPunct="1">
        <a:lnSpc>
          <a:spcPct val="90000"/>
        </a:lnSpc>
        <a:spcBef>
          <a:spcPts val="708"/>
        </a:spcBef>
        <a:buFont typeface="Arial" panose="020B0604020202020204" pitchFamily="34" charset="0"/>
        <a:buChar char="•"/>
        <a:defRPr sz="2550" kern="1200">
          <a:solidFill>
            <a:schemeClr val="tx1"/>
          </a:solidFill>
          <a:latin typeface="+mn-lt"/>
          <a:ea typeface="+mn-ea"/>
          <a:cs typeface="+mn-cs"/>
        </a:defRPr>
      </a:lvl8pPr>
      <a:lvl9pPr marL="5505580" indent="-323858" algn="l" defTabSz="1295430" rtl="0" eaLnBrk="1" latinLnBrk="0" hangingPunct="1">
        <a:lnSpc>
          <a:spcPct val="90000"/>
        </a:lnSpc>
        <a:spcBef>
          <a:spcPts val="708"/>
        </a:spcBef>
        <a:buFont typeface="Arial" panose="020B0604020202020204" pitchFamily="34" charset="0"/>
        <a:buChar char="•"/>
        <a:defRPr sz="2550" kern="1200">
          <a:solidFill>
            <a:schemeClr val="tx1"/>
          </a:solidFill>
          <a:latin typeface="+mn-lt"/>
          <a:ea typeface="+mn-ea"/>
          <a:cs typeface="+mn-cs"/>
        </a:defRPr>
      </a:lvl9pPr>
    </p:bodyStyle>
    <p:otherStyle>
      <a:defPPr>
        <a:defRPr lang="en-US"/>
      </a:defPPr>
      <a:lvl1pPr marL="0" algn="l" defTabSz="1295430" rtl="0" eaLnBrk="1" latinLnBrk="0" hangingPunct="1">
        <a:defRPr sz="2550" kern="1200">
          <a:solidFill>
            <a:schemeClr val="tx1"/>
          </a:solidFill>
          <a:latin typeface="+mn-lt"/>
          <a:ea typeface="+mn-ea"/>
          <a:cs typeface="+mn-cs"/>
        </a:defRPr>
      </a:lvl1pPr>
      <a:lvl2pPr marL="647715" algn="l" defTabSz="1295430" rtl="0" eaLnBrk="1" latinLnBrk="0" hangingPunct="1">
        <a:defRPr sz="2550" kern="1200">
          <a:solidFill>
            <a:schemeClr val="tx1"/>
          </a:solidFill>
          <a:latin typeface="+mn-lt"/>
          <a:ea typeface="+mn-ea"/>
          <a:cs typeface="+mn-cs"/>
        </a:defRPr>
      </a:lvl2pPr>
      <a:lvl3pPr marL="1295430" algn="l" defTabSz="1295430" rtl="0" eaLnBrk="1" latinLnBrk="0" hangingPunct="1">
        <a:defRPr sz="2550" kern="1200">
          <a:solidFill>
            <a:schemeClr val="tx1"/>
          </a:solidFill>
          <a:latin typeface="+mn-lt"/>
          <a:ea typeface="+mn-ea"/>
          <a:cs typeface="+mn-cs"/>
        </a:defRPr>
      </a:lvl3pPr>
      <a:lvl4pPr marL="1943146" algn="l" defTabSz="1295430" rtl="0" eaLnBrk="1" latinLnBrk="0" hangingPunct="1">
        <a:defRPr sz="2550" kern="1200">
          <a:solidFill>
            <a:schemeClr val="tx1"/>
          </a:solidFill>
          <a:latin typeface="+mn-lt"/>
          <a:ea typeface="+mn-ea"/>
          <a:cs typeface="+mn-cs"/>
        </a:defRPr>
      </a:lvl4pPr>
      <a:lvl5pPr marL="2590861" algn="l" defTabSz="1295430" rtl="0" eaLnBrk="1" latinLnBrk="0" hangingPunct="1">
        <a:defRPr sz="2550" kern="1200">
          <a:solidFill>
            <a:schemeClr val="tx1"/>
          </a:solidFill>
          <a:latin typeface="+mn-lt"/>
          <a:ea typeface="+mn-ea"/>
          <a:cs typeface="+mn-cs"/>
        </a:defRPr>
      </a:lvl5pPr>
      <a:lvl6pPr marL="3238576" algn="l" defTabSz="1295430" rtl="0" eaLnBrk="1" latinLnBrk="0" hangingPunct="1">
        <a:defRPr sz="2550" kern="1200">
          <a:solidFill>
            <a:schemeClr val="tx1"/>
          </a:solidFill>
          <a:latin typeface="+mn-lt"/>
          <a:ea typeface="+mn-ea"/>
          <a:cs typeface="+mn-cs"/>
        </a:defRPr>
      </a:lvl6pPr>
      <a:lvl7pPr marL="3886291" algn="l" defTabSz="1295430" rtl="0" eaLnBrk="1" latinLnBrk="0" hangingPunct="1">
        <a:defRPr sz="2550" kern="1200">
          <a:solidFill>
            <a:schemeClr val="tx1"/>
          </a:solidFill>
          <a:latin typeface="+mn-lt"/>
          <a:ea typeface="+mn-ea"/>
          <a:cs typeface="+mn-cs"/>
        </a:defRPr>
      </a:lvl7pPr>
      <a:lvl8pPr marL="4534007" algn="l" defTabSz="1295430" rtl="0" eaLnBrk="1" latinLnBrk="0" hangingPunct="1">
        <a:defRPr sz="2550" kern="1200">
          <a:solidFill>
            <a:schemeClr val="tx1"/>
          </a:solidFill>
          <a:latin typeface="+mn-lt"/>
          <a:ea typeface="+mn-ea"/>
          <a:cs typeface="+mn-cs"/>
        </a:defRPr>
      </a:lvl8pPr>
      <a:lvl9pPr marL="5181722" algn="l" defTabSz="1295430" rtl="0" eaLnBrk="1" latinLnBrk="0" hangingPunct="1">
        <a:defRPr sz="25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B8A98F-FE4B-4453-9115-744D58A1B0F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Placeholder 1"/>
          <p:cNvSpPr>
            <a:spLocks noGrp="1"/>
          </p:cNvSpPr>
          <p:nvPr>
            <p:ph type="title"/>
          </p:nvPr>
        </p:nvSpPr>
        <p:spPr>
          <a:xfrm>
            <a:off x="1257300" y="547688"/>
            <a:ext cx="1064514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7"/>
            <a:ext cx="1064514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057900" y="9534526"/>
            <a:ext cx="6172200" cy="547687"/>
          </a:xfrm>
          <a:prstGeom prst="rect">
            <a:avLst/>
          </a:prstGeom>
        </p:spPr>
        <p:txBody>
          <a:bodyPr vert="horz" lIns="91440" tIns="45720" rIns="91440" bIns="45720" rtlCol="0" anchor="ctr"/>
          <a:lstStyle>
            <a:lvl1pPr algn="ctr">
              <a:defRPr sz="2400">
                <a:solidFill>
                  <a:schemeClr val="bg1"/>
                </a:solidFill>
              </a:defRPr>
            </a:lvl1pPr>
          </a:lstStyle>
          <a:p>
            <a:endParaRPr lang="en-US" dirty="0"/>
          </a:p>
        </p:txBody>
      </p:sp>
      <p:sp>
        <p:nvSpPr>
          <p:cNvPr id="6" name="Slide Number Placeholder 5"/>
          <p:cNvSpPr>
            <a:spLocks noGrp="1"/>
          </p:cNvSpPr>
          <p:nvPr>
            <p:ph type="sldNum" sz="quarter" idx="4"/>
          </p:nvPr>
        </p:nvSpPr>
        <p:spPr>
          <a:xfrm>
            <a:off x="13855479" y="273844"/>
            <a:ext cx="4114800" cy="547687"/>
          </a:xfrm>
          <a:prstGeom prst="rect">
            <a:avLst/>
          </a:prstGeom>
        </p:spPr>
        <p:txBody>
          <a:bodyPr vert="horz" lIns="91440" tIns="45720" rIns="91440" bIns="45720" rtlCol="0" anchor="ctr"/>
          <a:lstStyle>
            <a:lvl1pPr algn="r">
              <a:defRPr sz="2800">
                <a:solidFill>
                  <a:schemeClr val="bg1"/>
                </a:solidFill>
              </a:defRPr>
            </a:lvl1pPr>
          </a:lstStyle>
          <a:p>
            <a:fld id="{4C0761C0-D4A3-4E64-82FC-704D852C82CD}" type="slidenum">
              <a:rPr lang="en-US" smtClean="0"/>
              <a:pPr/>
              <a:t>‹#›</a:t>
            </a:fld>
            <a:endParaRPr lang="en-US" dirty="0"/>
          </a:p>
        </p:txBody>
      </p:sp>
      <p:pic>
        <p:nvPicPr>
          <p:cNvPr id="7" name="Picture 6" descr="A picture containing white, food&#10;&#10;Description automatically generated">
            <a:extLst>
              <a:ext uri="{FF2B5EF4-FFF2-40B4-BE49-F238E27FC236}">
                <a16:creationId xmlns:a16="http://schemas.microsoft.com/office/drawing/2014/main" id="{6F589380-CC27-4A4A-9D49-3B3A19B6CCF9}"/>
              </a:ext>
            </a:extLst>
          </p:cNvPr>
          <p:cNvPicPr>
            <a:picLocks noChangeAspect="1"/>
          </p:cNvPicPr>
          <p:nvPr userDrawn="1"/>
        </p:nvPicPr>
        <p:blipFill rotWithShape="1">
          <a:blip r:embed="rId22">
            <a:extLst>
              <a:ext uri="{28A0092B-C50C-407E-A947-70E740481C1C}">
                <a14:useLocalDpi xmlns:a14="http://schemas.microsoft.com/office/drawing/2010/main" val="0"/>
              </a:ext>
            </a:extLst>
          </a:blip>
          <a:srcRect t="5677"/>
          <a:stretch/>
        </p:blipFill>
        <p:spPr>
          <a:xfrm>
            <a:off x="0" y="8861"/>
            <a:ext cx="18288000" cy="10273748"/>
          </a:xfrm>
          <a:prstGeom prst="rect">
            <a:avLst/>
          </a:prstGeom>
        </p:spPr>
      </p:pic>
    </p:spTree>
    <p:extLst>
      <p:ext uri="{BB962C8B-B14F-4D97-AF65-F5344CB8AC3E}">
        <p14:creationId xmlns:p14="http://schemas.microsoft.com/office/powerpoint/2010/main" val="311749424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677" r:id="rId11"/>
    <p:sldLayoutId id="2147483694" r:id="rId12"/>
    <p:sldLayoutId id="2147483695" r:id="rId13"/>
    <p:sldLayoutId id="2147483696" r:id="rId14"/>
    <p:sldLayoutId id="2147483697" r:id="rId15"/>
    <p:sldLayoutId id="2147483698" r:id="rId16"/>
    <p:sldLayoutId id="2147483699" r:id="rId17"/>
    <p:sldLayoutId id="2147483683" r:id="rId18"/>
    <p:sldLayoutId id="2147483728" r:id="rId19"/>
  </p:sldLayoutIdLst>
  <p:hf sldNum="0" hdr="0" ftr="0" dt="0"/>
  <p:txStyles>
    <p:titleStyle>
      <a:lvl1pPr algn="l" defTabSz="1295430" rtl="0" eaLnBrk="1" latinLnBrk="0" hangingPunct="1">
        <a:lnSpc>
          <a:spcPct val="90000"/>
        </a:lnSpc>
        <a:spcBef>
          <a:spcPct val="0"/>
        </a:spcBef>
        <a:buNone/>
        <a:defRPr sz="6233" kern="1200">
          <a:solidFill>
            <a:srgbClr val="203864"/>
          </a:solidFill>
          <a:latin typeface="Quadon Medium" panose="00000600000000000000" pitchFamily="50" charset="0"/>
          <a:ea typeface="+mj-ea"/>
          <a:cs typeface="+mj-cs"/>
        </a:defRPr>
      </a:lvl1pPr>
    </p:titleStyle>
    <p:bodyStyle>
      <a:lvl1pPr marL="323858" indent="-323858" algn="l" defTabSz="1295430" rtl="0" eaLnBrk="1" latinLnBrk="0" hangingPunct="1">
        <a:lnSpc>
          <a:spcPct val="90000"/>
        </a:lnSpc>
        <a:spcBef>
          <a:spcPts val="1417"/>
        </a:spcBef>
        <a:buFont typeface="Arial" panose="020B0604020202020204" pitchFamily="34" charset="0"/>
        <a:buChar char="•"/>
        <a:defRPr sz="3967" kern="1200">
          <a:solidFill>
            <a:srgbClr val="203864"/>
          </a:solidFill>
          <a:latin typeface="Gentona Medium" panose="00000600000000000000" pitchFamily="50" charset="0"/>
          <a:ea typeface="+mn-ea"/>
          <a:cs typeface="+mn-cs"/>
        </a:defRPr>
      </a:lvl1pPr>
      <a:lvl2pPr marL="971573" indent="-323858" algn="l" defTabSz="1295430" rtl="0" eaLnBrk="1" latinLnBrk="0" hangingPunct="1">
        <a:lnSpc>
          <a:spcPct val="90000"/>
        </a:lnSpc>
        <a:spcBef>
          <a:spcPts val="708"/>
        </a:spcBef>
        <a:buFont typeface="Arial" panose="020B0604020202020204" pitchFamily="34" charset="0"/>
        <a:buChar char="•"/>
        <a:defRPr sz="3400" kern="1200">
          <a:solidFill>
            <a:srgbClr val="203864"/>
          </a:solidFill>
          <a:latin typeface="Gentona Medium" panose="00000600000000000000" pitchFamily="50" charset="0"/>
          <a:ea typeface="+mn-ea"/>
          <a:cs typeface="+mn-cs"/>
        </a:defRPr>
      </a:lvl2pPr>
      <a:lvl3pPr marL="1619288" indent="-323858" algn="l" defTabSz="1295430" rtl="0" eaLnBrk="1" latinLnBrk="0" hangingPunct="1">
        <a:lnSpc>
          <a:spcPct val="90000"/>
        </a:lnSpc>
        <a:spcBef>
          <a:spcPts val="708"/>
        </a:spcBef>
        <a:buFont typeface="Arial" panose="020B0604020202020204" pitchFamily="34" charset="0"/>
        <a:buChar char="•"/>
        <a:defRPr sz="2833" kern="1200">
          <a:solidFill>
            <a:srgbClr val="203864"/>
          </a:solidFill>
          <a:latin typeface="Gentona Medium" panose="00000600000000000000" pitchFamily="50" charset="0"/>
          <a:ea typeface="+mn-ea"/>
          <a:cs typeface="+mn-cs"/>
        </a:defRPr>
      </a:lvl3pPr>
      <a:lvl4pPr marL="2267003" indent="-323858" algn="l" defTabSz="1295430" rtl="0" eaLnBrk="1" latinLnBrk="0" hangingPunct="1">
        <a:lnSpc>
          <a:spcPct val="90000"/>
        </a:lnSpc>
        <a:spcBef>
          <a:spcPts val="708"/>
        </a:spcBef>
        <a:buFont typeface="Arial" panose="020B0604020202020204" pitchFamily="34" charset="0"/>
        <a:buChar char="•"/>
        <a:defRPr sz="2550" kern="1200">
          <a:solidFill>
            <a:srgbClr val="203864"/>
          </a:solidFill>
          <a:latin typeface="Gentona Medium" panose="00000600000000000000" pitchFamily="50" charset="0"/>
          <a:ea typeface="+mn-ea"/>
          <a:cs typeface="+mn-cs"/>
        </a:defRPr>
      </a:lvl4pPr>
      <a:lvl5pPr marL="2914719" indent="-323858" algn="l" defTabSz="1295430" rtl="0" eaLnBrk="1" latinLnBrk="0" hangingPunct="1">
        <a:lnSpc>
          <a:spcPct val="90000"/>
        </a:lnSpc>
        <a:spcBef>
          <a:spcPts val="708"/>
        </a:spcBef>
        <a:buFont typeface="Arial" panose="020B0604020202020204" pitchFamily="34" charset="0"/>
        <a:buChar char="•"/>
        <a:defRPr sz="2550" kern="1200">
          <a:solidFill>
            <a:srgbClr val="203864"/>
          </a:solidFill>
          <a:latin typeface="Gentona Medium" panose="00000600000000000000" pitchFamily="50" charset="0"/>
          <a:ea typeface="+mn-ea"/>
          <a:cs typeface="+mn-cs"/>
        </a:defRPr>
      </a:lvl5pPr>
      <a:lvl6pPr marL="3562434" indent="-323858" algn="l" defTabSz="1295430" rtl="0" eaLnBrk="1" latinLnBrk="0" hangingPunct="1">
        <a:lnSpc>
          <a:spcPct val="90000"/>
        </a:lnSpc>
        <a:spcBef>
          <a:spcPts val="708"/>
        </a:spcBef>
        <a:buFont typeface="Arial" panose="020B0604020202020204" pitchFamily="34" charset="0"/>
        <a:buChar char="•"/>
        <a:defRPr sz="2550" kern="1200">
          <a:solidFill>
            <a:schemeClr val="tx1"/>
          </a:solidFill>
          <a:latin typeface="+mn-lt"/>
          <a:ea typeface="+mn-ea"/>
          <a:cs typeface="+mn-cs"/>
        </a:defRPr>
      </a:lvl6pPr>
      <a:lvl7pPr marL="4210149" indent="-323858" algn="l" defTabSz="1295430" rtl="0" eaLnBrk="1" latinLnBrk="0" hangingPunct="1">
        <a:lnSpc>
          <a:spcPct val="90000"/>
        </a:lnSpc>
        <a:spcBef>
          <a:spcPts val="708"/>
        </a:spcBef>
        <a:buFont typeface="Arial" panose="020B0604020202020204" pitchFamily="34" charset="0"/>
        <a:buChar char="•"/>
        <a:defRPr sz="2550" kern="1200">
          <a:solidFill>
            <a:schemeClr val="tx1"/>
          </a:solidFill>
          <a:latin typeface="+mn-lt"/>
          <a:ea typeface="+mn-ea"/>
          <a:cs typeface="+mn-cs"/>
        </a:defRPr>
      </a:lvl7pPr>
      <a:lvl8pPr marL="4857864" indent="-323858" algn="l" defTabSz="1295430" rtl="0" eaLnBrk="1" latinLnBrk="0" hangingPunct="1">
        <a:lnSpc>
          <a:spcPct val="90000"/>
        </a:lnSpc>
        <a:spcBef>
          <a:spcPts val="708"/>
        </a:spcBef>
        <a:buFont typeface="Arial" panose="020B0604020202020204" pitchFamily="34" charset="0"/>
        <a:buChar char="•"/>
        <a:defRPr sz="2550" kern="1200">
          <a:solidFill>
            <a:schemeClr val="tx1"/>
          </a:solidFill>
          <a:latin typeface="+mn-lt"/>
          <a:ea typeface="+mn-ea"/>
          <a:cs typeface="+mn-cs"/>
        </a:defRPr>
      </a:lvl8pPr>
      <a:lvl9pPr marL="5505580" indent="-323858" algn="l" defTabSz="1295430" rtl="0" eaLnBrk="1" latinLnBrk="0" hangingPunct="1">
        <a:lnSpc>
          <a:spcPct val="90000"/>
        </a:lnSpc>
        <a:spcBef>
          <a:spcPts val="708"/>
        </a:spcBef>
        <a:buFont typeface="Arial" panose="020B0604020202020204" pitchFamily="34" charset="0"/>
        <a:buChar char="•"/>
        <a:defRPr sz="2550" kern="1200">
          <a:solidFill>
            <a:schemeClr val="tx1"/>
          </a:solidFill>
          <a:latin typeface="+mn-lt"/>
          <a:ea typeface="+mn-ea"/>
          <a:cs typeface="+mn-cs"/>
        </a:defRPr>
      </a:lvl9pPr>
    </p:bodyStyle>
    <p:otherStyle>
      <a:defPPr>
        <a:defRPr lang="en-US"/>
      </a:defPPr>
      <a:lvl1pPr marL="0" algn="l" defTabSz="1295430" rtl="0" eaLnBrk="1" latinLnBrk="0" hangingPunct="1">
        <a:defRPr sz="2550" kern="1200">
          <a:solidFill>
            <a:schemeClr val="tx1"/>
          </a:solidFill>
          <a:latin typeface="+mn-lt"/>
          <a:ea typeface="+mn-ea"/>
          <a:cs typeface="+mn-cs"/>
        </a:defRPr>
      </a:lvl1pPr>
      <a:lvl2pPr marL="647715" algn="l" defTabSz="1295430" rtl="0" eaLnBrk="1" latinLnBrk="0" hangingPunct="1">
        <a:defRPr sz="2550" kern="1200">
          <a:solidFill>
            <a:schemeClr val="tx1"/>
          </a:solidFill>
          <a:latin typeface="+mn-lt"/>
          <a:ea typeface="+mn-ea"/>
          <a:cs typeface="+mn-cs"/>
        </a:defRPr>
      </a:lvl2pPr>
      <a:lvl3pPr marL="1295430" algn="l" defTabSz="1295430" rtl="0" eaLnBrk="1" latinLnBrk="0" hangingPunct="1">
        <a:defRPr sz="2550" kern="1200">
          <a:solidFill>
            <a:schemeClr val="tx1"/>
          </a:solidFill>
          <a:latin typeface="+mn-lt"/>
          <a:ea typeface="+mn-ea"/>
          <a:cs typeface="+mn-cs"/>
        </a:defRPr>
      </a:lvl3pPr>
      <a:lvl4pPr marL="1943146" algn="l" defTabSz="1295430" rtl="0" eaLnBrk="1" latinLnBrk="0" hangingPunct="1">
        <a:defRPr sz="2550" kern="1200">
          <a:solidFill>
            <a:schemeClr val="tx1"/>
          </a:solidFill>
          <a:latin typeface="+mn-lt"/>
          <a:ea typeface="+mn-ea"/>
          <a:cs typeface="+mn-cs"/>
        </a:defRPr>
      </a:lvl4pPr>
      <a:lvl5pPr marL="2590861" algn="l" defTabSz="1295430" rtl="0" eaLnBrk="1" latinLnBrk="0" hangingPunct="1">
        <a:defRPr sz="2550" kern="1200">
          <a:solidFill>
            <a:schemeClr val="tx1"/>
          </a:solidFill>
          <a:latin typeface="+mn-lt"/>
          <a:ea typeface="+mn-ea"/>
          <a:cs typeface="+mn-cs"/>
        </a:defRPr>
      </a:lvl5pPr>
      <a:lvl6pPr marL="3238576" algn="l" defTabSz="1295430" rtl="0" eaLnBrk="1" latinLnBrk="0" hangingPunct="1">
        <a:defRPr sz="2550" kern="1200">
          <a:solidFill>
            <a:schemeClr val="tx1"/>
          </a:solidFill>
          <a:latin typeface="+mn-lt"/>
          <a:ea typeface="+mn-ea"/>
          <a:cs typeface="+mn-cs"/>
        </a:defRPr>
      </a:lvl6pPr>
      <a:lvl7pPr marL="3886291" algn="l" defTabSz="1295430" rtl="0" eaLnBrk="1" latinLnBrk="0" hangingPunct="1">
        <a:defRPr sz="2550" kern="1200">
          <a:solidFill>
            <a:schemeClr val="tx1"/>
          </a:solidFill>
          <a:latin typeface="+mn-lt"/>
          <a:ea typeface="+mn-ea"/>
          <a:cs typeface="+mn-cs"/>
        </a:defRPr>
      </a:lvl7pPr>
      <a:lvl8pPr marL="4534007" algn="l" defTabSz="1295430" rtl="0" eaLnBrk="1" latinLnBrk="0" hangingPunct="1">
        <a:defRPr sz="2550" kern="1200">
          <a:solidFill>
            <a:schemeClr val="tx1"/>
          </a:solidFill>
          <a:latin typeface="+mn-lt"/>
          <a:ea typeface="+mn-ea"/>
          <a:cs typeface="+mn-cs"/>
        </a:defRPr>
      </a:lvl8pPr>
      <a:lvl9pPr marL="5181722" algn="l" defTabSz="1295430" rtl="0" eaLnBrk="1" latinLnBrk="0" hangingPunct="1">
        <a:defRPr sz="25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white, food&#10;&#10;Description automatically generated">
            <a:extLst>
              <a:ext uri="{FF2B5EF4-FFF2-40B4-BE49-F238E27FC236}">
                <a16:creationId xmlns:a16="http://schemas.microsoft.com/office/drawing/2014/main" id="{4AC96F64-9D89-4E27-BBEA-AECBA003D11A}"/>
              </a:ext>
            </a:extLst>
          </p:cNvPr>
          <p:cNvPicPr>
            <a:picLocks noChangeAspect="1"/>
          </p:cNvPicPr>
          <p:nvPr/>
        </p:nvPicPr>
        <p:blipFill rotWithShape="1">
          <a:blip r:embed="rId13">
            <a:extLst>
              <a:ext uri="{28A0092B-C50C-407E-A947-70E740481C1C}">
                <a14:useLocalDpi xmlns:a14="http://schemas.microsoft.com/office/drawing/2010/main" val="0"/>
              </a:ext>
            </a:extLst>
          </a:blip>
          <a:srcRect t="5677"/>
          <a:stretch/>
        </p:blipFill>
        <p:spPr>
          <a:xfrm>
            <a:off x="0" y="8861"/>
            <a:ext cx="18288000" cy="10273748"/>
          </a:xfrm>
          <a:prstGeom prst="rect">
            <a:avLst/>
          </a:prstGeom>
        </p:spPr>
      </p:pic>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24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14031614" y="182308"/>
            <a:ext cx="4114800" cy="547688"/>
          </a:xfrm>
          <a:prstGeom prst="rect">
            <a:avLst/>
          </a:prstGeom>
        </p:spPr>
        <p:txBody>
          <a:bodyPr vert="horz" lIns="91440" tIns="45720" rIns="91440" bIns="45720" rtlCol="0" anchor="ctr"/>
          <a:lstStyle>
            <a:lvl1pPr algn="r">
              <a:defRPr sz="2800">
                <a:solidFill>
                  <a:srgbClr val="203864"/>
                </a:solidFill>
              </a:defRPr>
            </a:lvl1pPr>
          </a:lstStyle>
          <a:p>
            <a:fld id="{4C0761C0-D4A3-4E64-82FC-704D852C82CD}" type="slidenum">
              <a:rPr lang="en-US" smtClean="0"/>
              <a:pPr/>
              <a:t>‹#›</a:t>
            </a:fld>
            <a:endParaRPr lang="en-US" dirty="0"/>
          </a:p>
        </p:txBody>
      </p:sp>
    </p:spTree>
    <p:extLst>
      <p:ext uri="{BB962C8B-B14F-4D97-AF65-F5344CB8AC3E}">
        <p14:creationId xmlns:p14="http://schemas.microsoft.com/office/powerpoint/2010/main" val="185470639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sldNum="0" hdr="0" ftr="0" dt="0"/>
  <p:txStyles>
    <p:titleStyle>
      <a:lvl1pPr algn="l" defTabSz="1371600" rtl="0" eaLnBrk="1" latinLnBrk="0" hangingPunct="1">
        <a:lnSpc>
          <a:spcPct val="90000"/>
        </a:lnSpc>
        <a:spcBef>
          <a:spcPct val="0"/>
        </a:spcBef>
        <a:buNone/>
        <a:defRPr sz="6600" kern="1200">
          <a:solidFill>
            <a:srgbClr val="203864"/>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203864"/>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203864"/>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203864"/>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203864"/>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203864"/>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2C69BE5-3679-455F-B351-B3DDF4906C82}" type="datetimeFigureOut">
              <a:rPr lang="en-US" smtClean="0"/>
              <a:t>4/29/2020</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C0761C0-D4A3-4E64-82FC-704D852C82CD}" type="slidenum">
              <a:rPr lang="en-US" smtClean="0"/>
              <a:pPr/>
              <a:t>‹#›</a:t>
            </a:fld>
            <a:endParaRPr lang="en-US" dirty="0"/>
          </a:p>
        </p:txBody>
      </p:sp>
      <p:pic>
        <p:nvPicPr>
          <p:cNvPr id="7" name="Picture 6" descr="A picture containing white, food&#10;&#10;Description automatically generated">
            <a:extLst>
              <a:ext uri="{FF2B5EF4-FFF2-40B4-BE49-F238E27FC236}">
                <a16:creationId xmlns:a16="http://schemas.microsoft.com/office/drawing/2014/main" id="{4AC96F64-9D89-4E27-BBEA-AECBA003D11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605118"/>
            <a:ext cx="18288000" cy="10892118"/>
          </a:xfrm>
          <a:prstGeom prst="rect">
            <a:avLst/>
          </a:prstGeom>
        </p:spPr>
      </p:pic>
    </p:spTree>
    <p:extLst>
      <p:ext uri="{BB962C8B-B14F-4D97-AF65-F5344CB8AC3E}">
        <p14:creationId xmlns:p14="http://schemas.microsoft.com/office/powerpoint/2010/main" val="14458059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hyperlink" Target="https://teachingwithemergingtech.com/" TargetMode="External"/><Relationship Id="rId2" Type="http://schemas.openxmlformats.org/officeDocument/2006/relationships/hyperlink" Target="https://www.commonsense.org/" TargetMode="Externa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hyperlink" Target="https://support.office.com/en-us/article/Office-Accessibility-Center-Resources-for-people-with-disabilities-ecab0fcf-d143-4fe8-a2ff-6cd596bddc6d" TargetMode="External"/><Relationship Id="rId13" Type="http://schemas.openxmlformats.org/officeDocument/2006/relationships/hyperlink" Target="https://teachingwithemergingtech.com/" TargetMode="External"/><Relationship Id="rId3" Type="http://schemas.openxmlformats.org/officeDocument/2006/relationships/hyperlink" Target="http://universaldesign.ie/" TargetMode="External"/><Relationship Id="rId7" Type="http://schemas.openxmlformats.org/officeDocument/2006/relationships/hyperlink" Target="https://www.google.com/accessibility/" TargetMode="External"/><Relationship Id="rId12" Type="http://schemas.openxmlformats.org/officeDocument/2006/relationships/hyperlink" Target="https://www.commonsense.org/education/search?contentType=reviews" TargetMode="External"/><Relationship Id="rId2" Type="http://schemas.openxmlformats.org/officeDocument/2006/relationships/hyperlink" Target="http://udlguidelines.cast.org/" TargetMode="External"/><Relationship Id="rId1" Type="http://schemas.openxmlformats.org/officeDocument/2006/relationships/slideLayout" Target="../slideLayouts/slideLayout19.xml"/><Relationship Id="rId6" Type="http://schemas.openxmlformats.org/officeDocument/2006/relationships/hyperlink" Target="https://www.linkedin.com/learning/" TargetMode="External"/><Relationship Id="rId11" Type="http://schemas.openxmlformats.org/officeDocument/2006/relationships/hyperlink" Target="https://www.w3.org/TR/WCAG21/" TargetMode="External"/><Relationship Id="rId5" Type="http://schemas.openxmlformats.org/officeDocument/2006/relationships/hyperlink" Target="https://www.adobe.com/accessibility/products/acrobat.html" TargetMode="External"/><Relationship Id="rId10" Type="http://schemas.openxmlformats.org/officeDocument/2006/relationships/hyperlink" Target="https://webaim.org/resources/" TargetMode="External"/><Relationship Id="rId4" Type="http://schemas.openxmlformats.org/officeDocument/2006/relationships/hyperlink" Target="https://brocansky.com/humanizing-infographic" TargetMode="External"/><Relationship Id="rId9" Type="http://schemas.openxmlformats.org/officeDocument/2006/relationships/hyperlink" Target="https://publish.illinois.edu/accessibility-training/2017/08/11/vpat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2.xml"/><Relationship Id="rId4" Type="http://schemas.openxmlformats.org/officeDocument/2006/relationships/image" Target="../media/image23.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4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4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hyperlink" Target="https://www.tandfonline.com/doi/pdf/10.1080/02602930500262536" TargetMode="External"/><Relationship Id="rId2" Type="http://schemas.openxmlformats.org/officeDocument/2006/relationships/notesSlide" Target="../notesSlides/notesSlide15.xml"/><Relationship Id="rId1" Type="http://schemas.openxmlformats.org/officeDocument/2006/relationships/slideLayout" Target="../slideLayouts/slideLayout42.xml"/><Relationship Id="rId4" Type="http://schemas.openxmlformats.org/officeDocument/2006/relationships/hyperlink" Target="https://www.tandfonline.com/doi/pdf/10.1080/02602930500266"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hyperlink" Target="http://udlguidelines.cast.org/" TargetMode="Externa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hyperlink" Target="https://accessibility.huit.harvard.edu/%E2%9C%8E-technique-colored-pictograms" TargetMode="External"/><Relationship Id="rId1" Type="http://schemas.openxmlformats.org/officeDocument/2006/relationships/slideLayout" Target="../slideLayouts/slideLayout42.xml"/><Relationship Id="rId4" Type="http://schemas.openxmlformats.org/officeDocument/2006/relationships/hyperlink" Target="https://www.adobe.com/accessibility/products/dreamweaver/tables.html"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hyperlink" Target="https://brocansky.com/" TargetMode="Externa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hyperlink" Target="https://www.w3.org/TR/WCAG21/" TargetMode="External"/><Relationship Id="rId3" Type="http://schemas.openxmlformats.org/officeDocument/2006/relationships/hyperlink" Target="https://www.linkedin.com/learning/" TargetMode="External"/><Relationship Id="rId7" Type="http://schemas.openxmlformats.org/officeDocument/2006/relationships/hyperlink" Target="https://webaim.org/resources/" TargetMode="External"/><Relationship Id="rId2" Type="http://schemas.openxmlformats.org/officeDocument/2006/relationships/hyperlink" Target="https://www.adobe.com/accessibility/products/acrobat.html" TargetMode="External"/><Relationship Id="rId1" Type="http://schemas.openxmlformats.org/officeDocument/2006/relationships/slideLayout" Target="../slideLayouts/slideLayout19.xml"/><Relationship Id="rId6" Type="http://schemas.openxmlformats.org/officeDocument/2006/relationships/hyperlink" Target="https://publish.illinois.edu/accessibility-training/2017/08/11/vpats/" TargetMode="External"/><Relationship Id="rId5" Type="http://schemas.openxmlformats.org/officeDocument/2006/relationships/hyperlink" Target="https://support.office.com/en-us/article/Office-Accessibility-Center-Resources-for-people-with-disabilities-ecab0fcf-d143-4fe8-a2ff-6cd596bddc6d" TargetMode="External"/><Relationship Id="rId4" Type="http://schemas.openxmlformats.org/officeDocument/2006/relationships/hyperlink" Target="https://www.google.com/accessibilit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024" y="1326772"/>
            <a:ext cx="11679850" cy="3128849"/>
          </a:xfrm>
          <a:solidFill>
            <a:srgbClr val="203864">
              <a:alpha val="35000"/>
            </a:srgbClr>
          </a:solidFill>
        </p:spPr>
        <p:txBody>
          <a:bodyPr>
            <a:normAutofit fontScale="90000"/>
          </a:bodyPr>
          <a:lstStyle/>
          <a:p>
            <a:r>
              <a:rPr lang="en-US" dirty="0"/>
              <a:t>Making Remote and Online Learning Accessible and Flexible</a:t>
            </a:r>
          </a:p>
        </p:txBody>
      </p:sp>
      <p:sp>
        <p:nvSpPr>
          <p:cNvPr id="3" name="Subtitle 2"/>
          <p:cNvSpPr>
            <a:spLocks noGrp="1"/>
          </p:cNvSpPr>
          <p:nvPr>
            <p:ph type="subTitle" idx="1"/>
          </p:nvPr>
        </p:nvSpPr>
        <p:spPr>
          <a:xfrm>
            <a:off x="464024" y="8418286"/>
            <a:ext cx="12453690" cy="1767249"/>
          </a:xfrm>
        </p:spPr>
        <p:txBody>
          <a:bodyPr>
            <a:normAutofit/>
          </a:bodyPr>
          <a:lstStyle/>
          <a:p>
            <a:r>
              <a:rPr lang="en-US" dirty="0"/>
              <a:t>Ariel Gunn</a:t>
            </a:r>
          </a:p>
          <a:p>
            <a:r>
              <a:rPr lang="en-US" dirty="0"/>
              <a:t>agunn@ufl.edu</a:t>
            </a:r>
          </a:p>
          <a:p>
            <a:endParaRPr lang="en-US" dirty="0"/>
          </a:p>
        </p:txBody>
      </p:sp>
    </p:spTree>
    <p:extLst>
      <p:ext uri="{BB962C8B-B14F-4D97-AF65-F5344CB8AC3E}">
        <p14:creationId xmlns:p14="http://schemas.microsoft.com/office/powerpoint/2010/main" val="980488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0251A6-166F-48F0-B19B-307326D35F47}"/>
              </a:ext>
            </a:extLst>
          </p:cNvPr>
          <p:cNvSpPr>
            <a:spLocks noGrp="1"/>
          </p:cNvSpPr>
          <p:nvPr>
            <p:ph type="title"/>
          </p:nvPr>
        </p:nvSpPr>
        <p:spPr/>
        <p:txBody>
          <a:bodyPr>
            <a:normAutofit fontScale="90000"/>
          </a:bodyPr>
          <a:lstStyle/>
          <a:p>
            <a:r>
              <a:rPr lang="en-US" b="1" dirty="0"/>
              <a:t>Common Sense Education: Tools w/ Sound Privacy Practices</a:t>
            </a:r>
            <a:br>
              <a:rPr lang="en-US" b="1" dirty="0"/>
            </a:br>
            <a:endParaRPr lang="en-US" dirty="0"/>
          </a:p>
        </p:txBody>
      </p:sp>
      <p:sp>
        <p:nvSpPr>
          <p:cNvPr id="4" name="Content Placeholder 3">
            <a:extLst>
              <a:ext uri="{FF2B5EF4-FFF2-40B4-BE49-F238E27FC236}">
                <a16:creationId xmlns:a16="http://schemas.microsoft.com/office/drawing/2014/main" id="{A80DC1DB-A746-4D5F-AD49-E6EB1B91F9E6}"/>
              </a:ext>
            </a:extLst>
          </p:cNvPr>
          <p:cNvSpPr>
            <a:spLocks noGrp="1"/>
          </p:cNvSpPr>
          <p:nvPr>
            <p:ph idx="1"/>
          </p:nvPr>
        </p:nvSpPr>
        <p:spPr/>
        <p:txBody>
          <a:bodyPr numCol="2">
            <a:normAutofit/>
          </a:bodyPr>
          <a:lstStyle/>
          <a:p>
            <a:r>
              <a:rPr lang="en-US" dirty="0"/>
              <a:t>Adobe Spark EDU*</a:t>
            </a:r>
          </a:p>
          <a:p>
            <a:r>
              <a:rPr lang="en-US" dirty="0"/>
              <a:t>Book Creator</a:t>
            </a:r>
          </a:p>
          <a:p>
            <a:r>
              <a:rPr lang="en-US" dirty="0" err="1"/>
              <a:t>BrainPop</a:t>
            </a:r>
            <a:endParaRPr lang="en-US" dirty="0"/>
          </a:p>
          <a:p>
            <a:r>
              <a:rPr lang="en-US" dirty="0"/>
              <a:t>ClassDojo*</a:t>
            </a:r>
          </a:p>
          <a:p>
            <a:r>
              <a:rPr lang="en-US" dirty="0"/>
              <a:t>Code.org*</a:t>
            </a:r>
          </a:p>
          <a:p>
            <a:r>
              <a:rPr lang="en-US" dirty="0" err="1"/>
              <a:t>DreamBox</a:t>
            </a:r>
            <a:r>
              <a:rPr lang="en-US" dirty="0"/>
              <a:t> Learning Math</a:t>
            </a:r>
          </a:p>
          <a:p>
            <a:r>
              <a:rPr lang="en-US" dirty="0" err="1"/>
              <a:t>Edulastic</a:t>
            </a:r>
            <a:r>
              <a:rPr lang="en-US" dirty="0"/>
              <a:t>*</a:t>
            </a:r>
          </a:p>
          <a:p>
            <a:r>
              <a:rPr lang="en-US" dirty="0" err="1"/>
              <a:t>FlipGrid</a:t>
            </a:r>
            <a:r>
              <a:rPr lang="en-US" dirty="0"/>
              <a:t>*</a:t>
            </a:r>
          </a:p>
          <a:p>
            <a:r>
              <a:rPr lang="en-US" dirty="0"/>
              <a:t>Formative*</a:t>
            </a:r>
          </a:p>
          <a:p>
            <a:r>
              <a:rPr lang="en-US" dirty="0"/>
              <a:t>Khan Academy*</a:t>
            </a:r>
          </a:p>
          <a:p>
            <a:r>
              <a:rPr lang="en-US" dirty="0" err="1"/>
              <a:t>LearnZillion</a:t>
            </a:r>
            <a:r>
              <a:rPr lang="en-US" dirty="0"/>
              <a:t>*</a:t>
            </a:r>
          </a:p>
          <a:p>
            <a:r>
              <a:rPr lang="en-US" dirty="0"/>
              <a:t>PBS Kids*</a:t>
            </a:r>
          </a:p>
          <a:p>
            <a:r>
              <a:rPr lang="en-US" dirty="0"/>
              <a:t>Pear Deck*</a:t>
            </a:r>
          </a:p>
          <a:p>
            <a:r>
              <a:rPr lang="en-US" dirty="0"/>
              <a:t>Remind*</a:t>
            </a:r>
          </a:p>
          <a:p>
            <a:r>
              <a:rPr lang="en-US" dirty="0"/>
              <a:t>Seesaw: The Learning Journal*</a:t>
            </a:r>
          </a:p>
          <a:p>
            <a:r>
              <a:rPr lang="en-US" dirty="0" err="1"/>
              <a:t>ThinkCERCA</a:t>
            </a:r>
            <a:endParaRPr lang="en-US" dirty="0"/>
          </a:p>
          <a:p>
            <a:r>
              <a:rPr lang="en-US" dirty="0" err="1"/>
              <a:t>Zearn</a:t>
            </a:r>
            <a:r>
              <a:rPr lang="en-US" dirty="0"/>
              <a:t>*</a:t>
            </a:r>
          </a:p>
        </p:txBody>
      </p:sp>
      <p:sp>
        <p:nvSpPr>
          <p:cNvPr id="7" name="TextBox 6">
            <a:extLst>
              <a:ext uri="{FF2B5EF4-FFF2-40B4-BE49-F238E27FC236}">
                <a16:creationId xmlns:a16="http://schemas.microsoft.com/office/drawing/2014/main" id="{A72064D6-F7DB-4E4E-B81E-D04B9EDC2259}"/>
              </a:ext>
            </a:extLst>
          </p:cNvPr>
          <p:cNvSpPr txBox="1"/>
          <p:nvPr/>
        </p:nvSpPr>
        <p:spPr>
          <a:xfrm>
            <a:off x="12203084" y="9393382"/>
            <a:ext cx="3059083" cy="707886"/>
          </a:xfrm>
          <a:prstGeom prst="rect">
            <a:avLst/>
          </a:prstGeom>
          <a:noFill/>
        </p:spPr>
        <p:txBody>
          <a:bodyPr wrap="square" rtlCol="0">
            <a:spAutoFit/>
          </a:bodyPr>
          <a:lstStyle/>
          <a:p>
            <a:r>
              <a:rPr lang="en-US" sz="4000" dirty="0">
                <a:solidFill>
                  <a:srgbClr val="203864"/>
                </a:solidFill>
                <a:latin typeface="Gentona Medium" panose="00000600000000000000" pitchFamily="50" charset="0"/>
              </a:rPr>
              <a:t>*=free</a:t>
            </a:r>
          </a:p>
        </p:txBody>
      </p:sp>
    </p:spTree>
    <p:extLst>
      <p:ext uri="{BB962C8B-B14F-4D97-AF65-F5344CB8AC3E}">
        <p14:creationId xmlns:p14="http://schemas.microsoft.com/office/powerpoint/2010/main" val="2747582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FC04-1C4A-4726-9596-D508D8D3DD9F}"/>
              </a:ext>
            </a:extLst>
          </p:cNvPr>
          <p:cNvSpPr>
            <a:spLocks noGrp="1"/>
          </p:cNvSpPr>
          <p:nvPr>
            <p:ph type="title"/>
          </p:nvPr>
        </p:nvSpPr>
        <p:spPr/>
        <p:txBody>
          <a:bodyPr/>
          <a:lstStyle/>
          <a:p>
            <a:r>
              <a:rPr lang="en-US" dirty="0"/>
              <a:t>Digital Tool Resources</a:t>
            </a:r>
          </a:p>
        </p:txBody>
      </p:sp>
      <p:sp>
        <p:nvSpPr>
          <p:cNvPr id="3" name="Content Placeholder 2">
            <a:extLst>
              <a:ext uri="{FF2B5EF4-FFF2-40B4-BE49-F238E27FC236}">
                <a16:creationId xmlns:a16="http://schemas.microsoft.com/office/drawing/2014/main" id="{F9B50C9C-7BBD-40E2-A5AD-41DA6CBB7794}"/>
              </a:ext>
            </a:extLst>
          </p:cNvPr>
          <p:cNvSpPr>
            <a:spLocks noGrp="1"/>
          </p:cNvSpPr>
          <p:nvPr>
            <p:ph idx="1"/>
          </p:nvPr>
        </p:nvSpPr>
        <p:spPr/>
        <p:txBody>
          <a:bodyPr/>
          <a:lstStyle/>
          <a:p>
            <a:r>
              <a:rPr lang="en-US" dirty="0">
                <a:hlinkClick r:id="rId2"/>
              </a:rPr>
              <a:t>https://www.commonsense.org/</a:t>
            </a:r>
            <a:endParaRPr lang="en-US" dirty="0"/>
          </a:p>
          <a:p>
            <a:r>
              <a:rPr lang="en-US">
                <a:hlinkClick r:id="rId3"/>
              </a:rPr>
              <a:t>http://page.teachingwithoutwalls.com/tool-buffet</a:t>
            </a:r>
          </a:p>
          <a:p>
            <a:r>
              <a:rPr lang="en-US" dirty="0">
                <a:hlinkClick r:id="rId3"/>
              </a:rPr>
              <a:t>https://teachingwithemergingtech.com/</a:t>
            </a:r>
            <a:endParaRPr lang="en-US" dirty="0"/>
          </a:p>
          <a:p>
            <a:r>
              <a:rPr lang="en-US" dirty="0"/>
              <a:t>Talk to local instructional designers or IT department for list of free or low-cost tools approved by your institution</a:t>
            </a:r>
          </a:p>
        </p:txBody>
      </p:sp>
    </p:spTree>
    <p:extLst>
      <p:ext uri="{BB962C8B-B14F-4D97-AF65-F5344CB8AC3E}">
        <p14:creationId xmlns:p14="http://schemas.microsoft.com/office/powerpoint/2010/main" val="1829374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E5476-490D-4AFB-AB01-AB04471A3839}"/>
              </a:ext>
            </a:extLst>
          </p:cNvPr>
          <p:cNvSpPr>
            <a:spLocks noGrp="1"/>
          </p:cNvSpPr>
          <p:nvPr>
            <p:ph type="title"/>
          </p:nvPr>
        </p:nvSpPr>
        <p:spPr/>
        <p:txBody>
          <a:bodyPr/>
          <a:lstStyle/>
          <a:p>
            <a:r>
              <a:rPr lang="en-US" dirty="0"/>
              <a:t>Local Resources</a:t>
            </a:r>
          </a:p>
        </p:txBody>
      </p:sp>
      <p:sp>
        <p:nvSpPr>
          <p:cNvPr id="3" name="Content Placeholder 2">
            <a:extLst>
              <a:ext uri="{FF2B5EF4-FFF2-40B4-BE49-F238E27FC236}">
                <a16:creationId xmlns:a16="http://schemas.microsoft.com/office/drawing/2014/main" id="{DC056C8C-EB2A-4DA3-9080-85501FE1A83E}"/>
              </a:ext>
            </a:extLst>
          </p:cNvPr>
          <p:cNvSpPr>
            <a:spLocks noGrp="1"/>
          </p:cNvSpPr>
          <p:nvPr>
            <p:ph idx="1"/>
          </p:nvPr>
        </p:nvSpPr>
        <p:spPr/>
        <p:txBody>
          <a:bodyPr/>
          <a:lstStyle/>
          <a:p>
            <a:r>
              <a:rPr lang="en-US" dirty="0"/>
              <a:t>Instructional designers, educational technologists, or academic technology specialists</a:t>
            </a:r>
          </a:p>
          <a:p>
            <a:r>
              <a:rPr lang="en-US" dirty="0"/>
              <a:t>Disability Resource Center</a:t>
            </a:r>
          </a:p>
          <a:p>
            <a:r>
              <a:rPr lang="en-US" dirty="0"/>
              <a:t>Librarians</a:t>
            </a:r>
          </a:p>
          <a:p>
            <a:r>
              <a:rPr lang="en-US" dirty="0"/>
              <a:t>College of Ed faculty </a:t>
            </a:r>
            <a:r>
              <a:rPr lang="en-US"/>
              <a:t>and students </a:t>
            </a:r>
            <a:endParaRPr lang="en-US" dirty="0"/>
          </a:p>
          <a:p>
            <a:r>
              <a:rPr lang="en-US" dirty="0"/>
              <a:t>Teaching and learning centers</a:t>
            </a:r>
          </a:p>
          <a:p>
            <a:r>
              <a:rPr lang="en-US" dirty="0"/>
              <a:t>IT (privacy and security)</a:t>
            </a:r>
          </a:p>
          <a:p>
            <a:endParaRPr lang="en-US" dirty="0"/>
          </a:p>
        </p:txBody>
      </p:sp>
    </p:spTree>
    <p:extLst>
      <p:ext uri="{BB962C8B-B14F-4D97-AF65-F5344CB8AC3E}">
        <p14:creationId xmlns:p14="http://schemas.microsoft.com/office/powerpoint/2010/main" val="2195884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12C38D-F017-4572-A9D5-E0C02284200E}"/>
              </a:ext>
            </a:extLst>
          </p:cNvPr>
          <p:cNvSpPr>
            <a:spLocks noGrp="1"/>
          </p:cNvSpPr>
          <p:nvPr>
            <p:ph type="title"/>
          </p:nvPr>
        </p:nvSpPr>
        <p:spPr/>
        <p:txBody>
          <a:bodyPr/>
          <a:lstStyle/>
          <a:p>
            <a:r>
              <a:rPr lang="en-US" dirty="0"/>
              <a:t>Online Resources</a:t>
            </a:r>
          </a:p>
        </p:txBody>
      </p:sp>
      <p:sp>
        <p:nvSpPr>
          <p:cNvPr id="4" name="Content Placeholder 3">
            <a:extLst>
              <a:ext uri="{FF2B5EF4-FFF2-40B4-BE49-F238E27FC236}">
                <a16:creationId xmlns:a16="http://schemas.microsoft.com/office/drawing/2014/main" id="{33D6ACA7-0FFF-421B-8AF5-0D6FD191E9C3}"/>
              </a:ext>
            </a:extLst>
          </p:cNvPr>
          <p:cNvSpPr>
            <a:spLocks noGrp="1"/>
          </p:cNvSpPr>
          <p:nvPr>
            <p:ph idx="1"/>
          </p:nvPr>
        </p:nvSpPr>
        <p:spPr/>
        <p:txBody>
          <a:bodyPr>
            <a:normAutofit fontScale="55000" lnSpcReduction="20000"/>
          </a:bodyPr>
          <a:lstStyle/>
          <a:p>
            <a:pPr marL="0" indent="0">
              <a:buNone/>
            </a:pPr>
            <a:r>
              <a:rPr lang="en-US" b="1" dirty="0"/>
              <a:t>Universal Design</a:t>
            </a:r>
          </a:p>
          <a:p>
            <a:pPr lvl="0"/>
            <a:r>
              <a:rPr lang="en-US" b="1" u="sng" dirty="0">
                <a:hlinkClick r:id="rId2"/>
              </a:rPr>
              <a:t>CAST Universal Design for Learning</a:t>
            </a:r>
            <a:endParaRPr lang="en-US" dirty="0"/>
          </a:p>
          <a:p>
            <a:pPr lvl="0"/>
            <a:r>
              <a:rPr lang="en-US" b="1" u="sng" dirty="0">
                <a:hlinkClick r:id="rId3"/>
              </a:rPr>
              <a:t>Center for Excellence in Universal Design</a:t>
            </a:r>
            <a:r>
              <a:rPr lang="en-US" b="1" u="sng" dirty="0"/>
              <a:t> </a:t>
            </a:r>
            <a:endParaRPr lang="en-US" dirty="0"/>
          </a:p>
          <a:p>
            <a:pPr lvl="0"/>
            <a:r>
              <a:rPr lang="en-US" b="1" u="sng" dirty="0">
                <a:hlinkClick r:id="rId4"/>
              </a:rPr>
              <a:t>How to Humanize your Online Class</a:t>
            </a:r>
            <a:endParaRPr lang="en-US" dirty="0"/>
          </a:p>
          <a:p>
            <a:pPr marL="0" indent="0">
              <a:buNone/>
            </a:pPr>
            <a:r>
              <a:rPr lang="en-US" b="1" dirty="0"/>
              <a:t>Digital Accessibility </a:t>
            </a:r>
          </a:p>
          <a:p>
            <a:pPr lvl="0"/>
            <a:r>
              <a:rPr lang="en-US" b="1" u="sng" dirty="0">
                <a:hlinkClick r:id="rId5"/>
              </a:rPr>
              <a:t>Adobe</a:t>
            </a:r>
            <a:r>
              <a:rPr lang="en-US" b="1" dirty="0"/>
              <a:t> </a:t>
            </a:r>
            <a:r>
              <a:rPr lang="en-US" dirty="0"/>
              <a:t>(videos and web pages dedicated to PDF accessibility)</a:t>
            </a:r>
          </a:p>
          <a:p>
            <a:pPr lvl="0"/>
            <a:r>
              <a:rPr lang="en-US" b="1" u="sng" dirty="0">
                <a:hlinkClick r:id="rId6"/>
              </a:rPr>
              <a:t>LinkedIn Learning</a:t>
            </a:r>
            <a:r>
              <a:rPr lang="en-US" dirty="0"/>
              <a:t> (free for UF faculty/staff/students; search “accessibility”)</a:t>
            </a:r>
          </a:p>
          <a:p>
            <a:pPr lvl="0"/>
            <a:r>
              <a:rPr lang="en-US" b="1" u="sng" dirty="0">
                <a:hlinkClick r:id="rId7"/>
              </a:rPr>
              <a:t>Google Accessibility</a:t>
            </a:r>
            <a:endParaRPr lang="en-US" dirty="0"/>
          </a:p>
          <a:p>
            <a:pPr lvl="0"/>
            <a:r>
              <a:rPr lang="en-US" b="1" u="sng" dirty="0">
                <a:hlinkClick r:id="rId8"/>
              </a:rPr>
              <a:t>Microsoft Office Accessibility Center</a:t>
            </a:r>
            <a:endParaRPr lang="en-US" dirty="0"/>
          </a:p>
          <a:p>
            <a:pPr lvl="0"/>
            <a:r>
              <a:rPr lang="en-US" b="1" u="sng" dirty="0" err="1">
                <a:hlinkClick r:id="rId9"/>
              </a:rPr>
              <a:t>VPAT</a:t>
            </a:r>
            <a:r>
              <a:rPr lang="en-US" b="1" dirty="0"/>
              <a:t> </a:t>
            </a:r>
            <a:r>
              <a:rPr lang="en-US" dirty="0"/>
              <a:t>(Voluntary Product Accessibility Template)</a:t>
            </a:r>
          </a:p>
          <a:p>
            <a:pPr lvl="0"/>
            <a:r>
              <a:rPr lang="en-US" b="1" u="sng" dirty="0" err="1">
                <a:hlinkClick r:id="rId10"/>
              </a:rPr>
              <a:t>WebAIM</a:t>
            </a:r>
            <a:r>
              <a:rPr lang="en-US" dirty="0"/>
              <a:t> (popular for its Color Contrast Checker and simulations)</a:t>
            </a:r>
          </a:p>
          <a:p>
            <a:pPr lvl="0"/>
            <a:r>
              <a:rPr lang="en-US" b="1" u="sng" dirty="0">
                <a:hlinkClick r:id="rId11"/>
              </a:rPr>
              <a:t>Web Content Accessibility Guidelines (</a:t>
            </a:r>
            <a:r>
              <a:rPr lang="en-US" b="1" u="sng" dirty="0" err="1">
                <a:hlinkClick r:id="rId11"/>
              </a:rPr>
              <a:t>WCAG</a:t>
            </a:r>
            <a:r>
              <a:rPr lang="en-US" b="1" u="sng" dirty="0">
                <a:hlinkClick r:id="rId11"/>
              </a:rPr>
              <a:t>)</a:t>
            </a:r>
            <a:endParaRPr lang="en-US" dirty="0"/>
          </a:p>
          <a:p>
            <a:pPr marL="0" indent="0">
              <a:buNone/>
            </a:pPr>
            <a:r>
              <a:rPr lang="en-US" b="1" dirty="0"/>
              <a:t>Digital Tools</a:t>
            </a:r>
          </a:p>
          <a:p>
            <a:pPr lvl="0"/>
            <a:r>
              <a:rPr lang="en-US" b="1" u="sng" dirty="0">
                <a:hlinkClick r:id="rId12"/>
              </a:rPr>
              <a:t>Common Sense Education</a:t>
            </a:r>
            <a:r>
              <a:rPr lang="en-US" dirty="0"/>
              <a:t> (</a:t>
            </a:r>
            <a:r>
              <a:rPr lang="en-US" dirty="0" err="1"/>
              <a:t>edtech</a:t>
            </a:r>
            <a:r>
              <a:rPr lang="en-US" dirty="0"/>
              <a:t> tool reviews, including privacy and data security rating)</a:t>
            </a:r>
          </a:p>
          <a:p>
            <a:pPr lvl="0"/>
            <a:r>
              <a:rPr lang="en-US" b="1" dirty="0">
                <a:hlinkClick r:id="rId13"/>
              </a:rPr>
              <a:t>Teaching with Emerging Technology </a:t>
            </a:r>
            <a:r>
              <a:rPr lang="en-US" dirty="0"/>
              <a:t>(tool and tech reviews with best practices)</a:t>
            </a:r>
          </a:p>
        </p:txBody>
      </p:sp>
    </p:spTree>
    <p:extLst>
      <p:ext uri="{BB962C8B-B14F-4D97-AF65-F5344CB8AC3E}">
        <p14:creationId xmlns:p14="http://schemas.microsoft.com/office/powerpoint/2010/main" val="1715970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DBE6B3-E5A7-4AA9-B431-2CE6642F9C60}"/>
              </a:ext>
            </a:extLst>
          </p:cNvPr>
          <p:cNvSpPr>
            <a:spLocks noGrp="1"/>
          </p:cNvSpPr>
          <p:nvPr>
            <p:ph type="title"/>
          </p:nvPr>
        </p:nvSpPr>
        <p:spPr/>
        <p:txBody>
          <a:bodyPr/>
          <a:lstStyle/>
          <a:p>
            <a:r>
              <a:rPr lang="en-US" dirty="0"/>
              <a:t>Universal Design</a:t>
            </a:r>
          </a:p>
        </p:txBody>
      </p:sp>
      <p:sp>
        <p:nvSpPr>
          <p:cNvPr id="5" name="Text Placeholder 4">
            <a:extLst>
              <a:ext uri="{FF2B5EF4-FFF2-40B4-BE49-F238E27FC236}">
                <a16:creationId xmlns:a16="http://schemas.microsoft.com/office/drawing/2014/main" id="{31A321BB-1479-4DD0-A37E-7A7CCD695C24}"/>
              </a:ext>
            </a:extLst>
          </p:cNvPr>
          <p:cNvSpPr>
            <a:spLocks noGrp="1"/>
          </p:cNvSpPr>
          <p:nvPr>
            <p:ph type="body" idx="1"/>
          </p:nvPr>
        </p:nvSpPr>
        <p:spPr/>
        <p:txBody>
          <a:bodyPr/>
          <a:lstStyle/>
          <a:p>
            <a:r>
              <a:rPr lang="en-US" dirty="0"/>
              <a:t>Creating equitable access for diverse users</a:t>
            </a:r>
          </a:p>
        </p:txBody>
      </p:sp>
    </p:spTree>
    <p:extLst>
      <p:ext uri="{BB962C8B-B14F-4D97-AF65-F5344CB8AC3E}">
        <p14:creationId xmlns:p14="http://schemas.microsoft.com/office/powerpoint/2010/main" val="803232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096B35-2076-430C-8BA8-6011FB89A4A6}"/>
              </a:ext>
            </a:extLst>
          </p:cNvPr>
          <p:cNvSpPr>
            <a:spLocks noGrp="1"/>
          </p:cNvSpPr>
          <p:nvPr>
            <p:ph type="title"/>
          </p:nvPr>
        </p:nvSpPr>
        <p:spPr>
          <a:xfrm>
            <a:off x="1257300" y="547688"/>
            <a:ext cx="16042158" cy="1988345"/>
          </a:xfrm>
        </p:spPr>
        <p:txBody>
          <a:bodyPr/>
          <a:lstStyle/>
          <a:p>
            <a:r>
              <a:rPr lang="en-US" dirty="0"/>
              <a:t>Who is your audience?</a:t>
            </a:r>
          </a:p>
        </p:txBody>
      </p:sp>
      <p:sp>
        <p:nvSpPr>
          <p:cNvPr id="4" name="Content Placeholder 3">
            <a:extLst>
              <a:ext uri="{FF2B5EF4-FFF2-40B4-BE49-F238E27FC236}">
                <a16:creationId xmlns:a16="http://schemas.microsoft.com/office/drawing/2014/main" id="{96C9F503-98DD-45B8-ACB3-4EB27973C342}"/>
              </a:ext>
            </a:extLst>
          </p:cNvPr>
          <p:cNvSpPr>
            <a:spLocks noGrp="1"/>
          </p:cNvSpPr>
          <p:nvPr>
            <p:ph idx="1"/>
          </p:nvPr>
        </p:nvSpPr>
        <p:spPr>
          <a:xfrm>
            <a:off x="1257299" y="2738437"/>
            <a:ext cx="16042159" cy="6527008"/>
          </a:xfrm>
        </p:spPr>
        <p:txBody>
          <a:bodyPr>
            <a:normAutofit/>
          </a:bodyPr>
          <a:lstStyle/>
          <a:p>
            <a:r>
              <a:rPr lang="en-US" sz="4200" dirty="0"/>
              <a:t>No “typical” learner</a:t>
            </a:r>
          </a:p>
          <a:p>
            <a:pPr lvl="1"/>
            <a:r>
              <a:rPr lang="en-US" sz="3600" dirty="0"/>
              <a:t>Age, expert vs novice, environment, access, ability</a:t>
            </a:r>
          </a:p>
          <a:p>
            <a:pPr lvl="1"/>
            <a:r>
              <a:rPr lang="en-US" sz="3600" dirty="0"/>
              <a:t>Visual impairment </a:t>
            </a:r>
            <a:r>
              <a:rPr lang="en-US" sz="3600" dirty="0">
                <a:sym typeface="Wingdings" panose="05000000000000000000" pitchFamily="2" charset="2"/>
              </a:rPr>
              <a:t> magnifier</a:t>
            </a:r>
            <a:endParaRPr lang="en-US" sz="3600" dirty="0"/>
          </a:p>
          <a:p>
            <a:pPr lvl="1"/>
            <a:r>
              <a:rPr lang="en-US" sz="3600" dirty="0"/>
              <a:t>Blind </a:t>
            </a:r>
            <a:r>
              <a:rPr lang="en-US" sz="3600" dirty="0">
                <a:sym typeface="Wingdings" panose="05000000000000000000" pitchFamily="2" charset="2"/>
              </a:rPr>
              <a:t>screen reader</a:t>
            </a:r>
            <a:endParaRPr lang="en-US" sz="3600" dirty="0"/>
          </a:p>
          <a:p>
            <a:pPr lvl="1"/>
            <a:r>
              <a:rPr lang="en-US" sz="3600" dirty="0">
                <a:sym typeface="Wingdings" panose="05000000000000000000" pitchFamily="2" charset="2"/>
              </a:rPr>
              <a:t>Physical impairment  keyboard navigation</a:t>
            </a:r>
          </a:p>
          <a:p>
            <a:pPr lvl="1"/>
            <a:r>
              <a:rPr lang="en-US" sz="3600" dirty="0"/>
              <a:t>Dyslexia or other cognitive disability </a:t>
            </a:r>
            <a:r>
              <a:rPr lang="en-US" sz="3600" dirty="0">
                <a:sym typeface="Wingdings" panose="05000000000000000000" pitchFamily="2" charset="2"/>
              </a:rPr>
              <a:t> ability to customize font or background color</a:t>
            </a:r>
            <a:endParaRPr lang="en-US" sz="3600" dirty="0"/>
          </a:p>
          <a:p>
            <a:endParaRPr lang="en-US" dirty="0"/>
          </a:p>
        </p:txBody>
      </p:sp>
    </p:spTree>
    <p:extLst>
      <p:ext uri="{BB962C8B-B14F-4D97-AF65-F5344CB8AC3E}">
        <p14:creationId xmlns:p14="http://schemas.microsoft.com/office/powerpoint/2010/main" val="2924115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E341C-3F0C-4E02-A108-77688C5DED9F}"/>
              </a:ext>
            </a:extLst>
          </p:cNvPr>
          <p:cNvSpPr>
            <a:spLocks noGrp="1"/>
          </p:cNvSpPr>
          <p:nvPr>
            <p:ph type="title"/>
          </p:nvPr>
        </p:nvSpPr>
        <p:spPr/>
        <p:txBody>
          <a:bodyPr/>
          <a:lstStyle/>
          <a:p>
            <a:r>
              <a:rPr lang="en-US" dirty="0"/>
              <a:t>How can diverse needs be met?</a:t>
            </a:r>
          </a:p>
        </p:txBody>
      </p:sp>
      <p:sp>
        <p:nvSpPr>
          <p:cNvPr id="3" name="Content Placeholder 2">
            <a:extLst>
              <a:ext uri="{FF2B5EF4-FFF2-40B4-BE49-F238E27FC236}">
                <a16:creationId xmlns:a16="http://schemas.microsoft.com/office/drawing/2014/main" id="{C8138C43-BC89-4DDC-BC50-4656F22F459A}"/>
              </a:ext>
            </a:extLst>
          </p:cNvPr>
          <p:cNvSpPr>
            <a:spLocks noGrp="1"/>
          </p:cNvSpPr>
          <p:nvPr>
            <p:ph idx="1"/>
          </p:nvPr>
        </p:nvSpPr>
        <p:spPr/>
        <p:txBody>
          <a:bodyPr/>
          <a:lstStyle/>
          <a:p>
            <a:r>
              <a:rPr lang="en-US" sz="4200" dirty="0"/>
              <a:t>Take a universal design approach</a:t>
            </a:r>
          </a:p>
          <a:p>
            <a:pPr lvl="1"/>
            <a:r>
              <a:rPr lang="en-US" sz="3600" dirty="0"/>
              <a:t>Equitable design suitable for audience with diverse abilities</a:t>
            </a:r>
          </a:p>
          <a:p>
            <a:pPr lvl="1"/>
            <a:r>
              <a:rPr lang="en-US" sz="3600" dirty="0"/>
              <a:t>Flexible and customizable</a:t>
            </a:r>
          </a:p>
          <a:p>
            <a:pPr lvl="1"/>
            <a:r>
              <a:rPr lang="en-US" sz="3600" dirty="0"/>
              <a:t>Designed with assistive technologies in mind</a:t>
            </a:r>
          </a:p>
          <a:p>
            <a:pPr lvl="1"/>
            <a:endParaRPr lang="en-US" dirty="0"/>
          </a:p>
          <a:p>
            <a:endParaRPr lang="en-US" dirty="0"/>
          </a:p>
        </p:txBody>
      </p:sp>
    </p:spTree>
    <p:extLst>
      <p:ext uri="{BB962C8B-B14F-4D97-AF65-F5344CB8AC3E}">
        <p14:creationId xmlns:p14="http://schemas.microsoft.com/office/powerpoint/2010/main" val="3738946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726977-E52A-4AFB-BD4A-226676210FD5}"/>
              </a:ext>
            </a:extLst>
          </p:cNvPr>
          <p:cNvSpPr>
            <a:spLocks noGrp="1"/>
          </p:cNvSpPr>
          <p:nvPr>
            <p:ph type="title"/>
          </p:nvPr>
        </p:nvSpPr>
        <p:spPr/>
        <p:txBody>
          <a:bodyPr/>
          <a:lstStyle/>
          <a:p>
            <a:r>
              <a:rPr lang="en-US" dirty="0"/>
              <a:t>Five Tips for Digital Accessibility</a:t>
            </a:r>
          </a:p>
        </p:txBody>
      </p:sp>
      <p:sp>
        <p:nvSpPr>
          <p:cNvPr id="5" name="Text Placeholder 4">
            <a:extLst>
              <a:ext uri="{FF2B5EF4-FFF2-40B4-BE49-F238E27FC236}">
                <a16:creationId xmlns:a16="http://schemas.microsoft.com/office/drawing/2014/main" id="{E20D108F-D0A8-42F0-94F2-B714B8BCAD4E}"/>
              </a:ext>
            </a:extLst>
          </p:cNvPr>
          <p:cNvSpPr>
            <a:spLocks noGrp="1"/>
          </p:cNvSpPr>
          <p:nvPr>
            <p:ph type="body" idx="1"/>
          </p:nvPr>
        </p:nvSpPr>
        <p:spPr/>
        <p:txBody>
          <a:bodyPr/>
          <a:lstStyle/>
          <a:p>
            <a:r>
              <a:rPr lang="en-US" dirty="0"/>
              <a:t>Minimizing barriers, one document at a time!</a:t>
            </a:r>
          </a:p>
        </p:txBody>
      </p:sp>
    </p:spTree>
    <p:extLst>
      <p:ext uri="{BB962C8B-B14F-4D97-AF65-F5344CB8AC3E}">
        <p14:creationId xmlns:p14="http://schemas.microsoft.com/office/powerpoint/2010/main" val="1673028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C2B86F-2BA3-4E80-AF71-57055D9C3185}"/>
              </a:ext>
            </a:extLst>
          </p:cNvPr>
          <p:cNvSpPr>
            <a:spLocks noGrp="1"/>
          </p:cNvSpPr>
          <p:nvPr>
            <p:ph type="title"/>
          </p:nvPr>
        </p:nvSpPr>
        <p:spPr/>
        <p:txBody>
          <a:bodyPr/>
          <a:lstStyle/>
          <a:p>
            <a:r>
              <a:rPr lang="en-US" dirty="0"/>
              <a:t>Designing Accessible Documents</a:t>
            </a:r>
          </a:p>
        </p:txBody>
      </p:sp>
      <p:sp>
        <p:nvSpPr>
          <p:cNvPr id="5" name="Content Placeholder 4">
            <a:extLst>
              <a:ext uri="{FF2B5EF4-FFF2-40B4-BE49-F238E27FC236}">
                <a16:creationId xmlns:a16="http://schemas.microsoft.com/office/drawing/2014/main" id="{76E5036C-F19E-4E6E-A915-E2DAFBC6DF93}"/>
              </a:ext>
            </a:extLst>
          </p:cNvPr>
          <p:cNvSpPr>
            <a:spLocks noGrp="1"/>
          </p:cNvSpPr>
          <p:nvPr>
            <p:ph idx="1"/>
          </p:nvPr>
        </p:nvSpPr>
        <p:spPr/>
        <p:txBody>
          <a:bodyPr/>
          <a:lstStyle/>
          <a:p>
            <a:pPr marL="742950" indent="-742950">
              <a:buFont typeface="+mj-lt"/>
              <a:buAutoNum type="arabicPeriod"/>
            </a:pPr>
            <a:r>
              <a:rPr lang="en-US" sz="4200" dirty="0"/>
              <a:t>Describe images</a:t>
            </a:r>
          </a:p>
          <a:p>
            <a:pPr marL="742950" indent="-742950">
              <a:buFont typeface="+mj-lt"/>
              <a:buAutoNum type="arabicPeriod"/>
            </a:pPr>
            <a:r>
              <a:rPr lang="en-US" sz="4200" dirty="0"/>
              <a:t>Choose color carefully</a:t>
            </a:r>
          </a:p>
          <a:p>
            <a:pPr marL="742950" indent="-742950">
              <a:buFont typeface="+mj-lt"/>
              <a:buAutoNum type="arabicPeriod"/>
            </a:pPr>
            <a:r>
              <a:rPr lang="en-US" sz="4200" dirty="0"/>
              <a:t>Make text readable</a:t>
            </a:r>
          </a:p>
          <a:p>
            <a:pPr marL="742950" indent="-742950">
              <a:buFont typeface="+mj-lt"/>
              <a:buAutoNum type="arabicPeriod"/>
            </a:pPr>
            <a:r>
              <a:rPr lang="en-US" sz="4200" dirty="0"/>
              <a:t>Apply structure to your text</a:t>
            </a:r>
          </a:p>
          <a:p>
            <a:pPr marL="742950" indent="-742950">
              <a:buFont typeface="+mj-lt"/>
              <a:buAutoNum type="arabicPeriod"/>
            </a:pPr>
            <a:r>
              <a:rPr lang="en-US" sz="4200" dirty="0"/>
              <a:t>Provide flexibility in format</a:t>
            </a:r>
          </a:p>
          <a:p>
            <a:endParaRPr lang="en-US" dirty="0"/>
          </a:p>
        </p:txBody>
      </p:sp>
    </p:spTree>
    <p:extLst>
      <p:ext uri="{BB962C8B-B14F-4D97-AF65-F5344CB8AC3E}">
        <p14:creationId xmlns:p14="http://schemas.microsoft.com/office/powerpoint/2010/main" val="3787381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F6EB0-90CB-4FF7-9E0A-5B5362F99811}"/>
              </a:ext>
            </a:extLst>
          </p:cNvPr>
          <p:cNvSpPr>
            <a:spLocks noGrp="1"/>
          </p:cNvSpPr>
          <p:nvPr>
            <p:ph type="title"/>
          </p:nvPr>
        </p:nvSpPr>
        <p:spPr/>
        <p:txBody>
          <a:bodyPr/>
          <a:lstStyle/>
          <a:p>
            <a:r>
              <a:rPr lang="en-US" dirty="0"/>
              <a:t>Tip# 1: Describe images</a:t>
            </a:r>
          </a:p>
        </p:txBody>
      </p:sp>
    </p:spTree>
    <p:extLst>
      <p:ext uri="{BB962C8B-B14F-4D97-AF65-F5344CB8AC3E}">
        <p14:creationId xmlns:p14="http://schemas.microsoft.com/office/powerpoint/2010/main" val="520034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C3948-A7D3-4529-883F-3E095C2642C1}"/>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4B8F18E5-7597-420B-A2B5-1CD4E7B709AB}"/>
              </a:ext>
            </a:extLst>
          </p:cNvPr>
          <p:cNvSpPr>
            <a:spLocks noGrp="1"/>
          </p:cNvSpPr>
          <p:nvPr>
            <p:ph idx="1"/>
          </p:nvPr>
        </p:nvSpPr>
        <p:spPr/>
        <p:txBody>
          <a:bodyPr>
            <a:normAutofit/>
          </a:bodyPr>
          <a:lstStyle/>
          <a:p>
            <a:pPr marL="742950" lvl="0" indent="-742950">
              <a:buFont typeface="+mj-lt"/>
              <a:buAutoNum type="arabicPeriod"/>
            </a:pPr>
            <a:r>
              <a:rPr lang="en-US" dirty="0"/>
              <a:t>Many of the people joining us today do in person education and programing for youth. What are some foundational differences for online learning/programing?</a:t>
            </a:r>
          </a:p>
          <a:p>
            <a:pPr marL="742950" indent="-742950">
              <a:buFont typeface="+mj-lt"/>
              <a:buAutoNum type="arabicPeriod"/>
            </a:pPr>
            <a:r>
              <a:rPr lang="en-US" dirty="0"/>
              <a:t>What considerations should we be making for pedagogy practices for online programs/education in order to provide the best experiences for the participants or learners?</a:t>
            </a:r>
          </a:p>
          <a:p>
            <a:pPr marL="742950" indent="-742950">
              <a:buFont typeface="+mj-lt"/>
              <a:buAutoNum type="arabicPeriod"/>
            </a:pPr>
            <a:r>
              <a:rPr lang="en-US" dirty="0"/>
              <a:t>When providing online education and programing what should we consider in order to make sure online environments are accessible for learners or participants? </a:t>
            </a:r>
          </a:p>
          <a:p>
            <a:pPr lvl="0"/>
            <a:endParaRPr lang="en-US" dirty="0"/>
          </a:p>
        </p:txBody>
      </p:sp>
    </p:spTree>
    <p:extLst>
      <p:ext uri="{BB962C8B-B14F-4D97-AF65-F5344CB8AC3E}">
        <p14:creationId xmlns:p14="http://schemas.microsoft.com/office/powerpoint/2010/main" val="621559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E0576-6111-4BCC-A462-CEBE12961DF3}"/>
              </a:ext>
            </a:extLst>
          </p:cNvPr>
          <p:cNvSpPr>
            <a:spLocks noGrp="1"/>
          </p:cNvSpPr>
          <p:nvPr>
            <p:ph type="title"/>
          </p:nvPr>
        </p:nvSpPr>
        <p:spPr/>
        <p:txBody>
          <a:bodyPr/>
          <a:lstStyle/>
          <a:p>
            <a:r>
              <a:rPr lang="en-US" dirty="0"/>
              <a:t>Ways to Describe Images</a:t>
            </a:r>
          </a:p>
        </p:txBody>
      </p:sp>
      <p:sp>
        <p:nvSpPr>
          <p:cNvPr id="3" name="Content Placeholder 2">
            <a:extLst>
              <a:ext uri="{FF2B5EF4-FFF2-40B4-BE49-F238E27FC236}">
                <a16:creationId xmlns:a16="http://schemas.microsoft.com/office/drawing/2014/main" id="{75C7828E-DD3C-4EAA-B340-1E992E437EDF}"/>
              </a:ext>
            </a:extLst>
          </p:cNvPr>
          <p:cNvSpPr>
            <a:spLocks noGrp="1"/>
          </p:cNvSpPr>
          <p:nvPr>
            <p:ph idx="1"/>
          </p:nvPr>
        </p:nvSpPr>
        <p:spPr>
          <a:xfrm>
            <a:off x="1257300" y="2738437"/>
            <a:ext cx="7886700" cy="6527008"/>
          </a:xfrm>
        </p:spPr>
        <p:txBody>
          <a:bodyPr/>
          <a:lstStyle/>
          <a:p>
            <a:r>
              <a:rPr lang="en-US" sz="4200" dirty="0"/>
              <a:t>Describe image in written text</a:t>
            </a:r>
          </a:p>
          <a:p>
            <a:pPr lvl="1"/>
            <a:r>
              <a:rPr lang="en-US" dirty="0"/>
              <a:t>Summarize content</a:t>
            </a:r>
          </a:p>
          <a:p>
            <a:pPr lvl="1"/>
            <a:r>
              <a:rPr lang="en-US" dirty="0"/>
              <a:t>Highlight important/relevant details</a:t>
            </a:r>
          </a:p>
          <a:p>
            <a:r>
              <a:rPr lang="en-US" dirty="0"/>
              <a:t>Insert alternative (alt) text</a:t>
            </a:r>
          </a:p>
          <a:p>
            <a:pPr lvl="1"/>
            <a:r>
              <a:rPr lang="en-US" dirty="0"/>
              <a:t>Critical for those who use screen readers</a:t>
            </a:r>
          </a:p>
          <a:p>
            <a:pPr lvl="1"/>
            <a:r>
              <a:rPr lang="en-US" dirty="0"/>
              <a:t>Easy to add!</a:t>
            </a:r>
          </a:p>
        </p:txBody>
      </p:sp>
      <p:grpSp>
        <p:nvGrpSpPr>
          <p:cNvPr id="4" name="Group 3" descr="Image with blank alt text box">
            <a:extLst>
              <a:ext uri="{FF2B5EF4-FFF2-40B4-BE49-F238E27FC236}">
                <a16:creationId xmlns:a16="http://schemas.microsoft.com/office/drawing/2014/main" id="{35602060-CD09-4E24-AFFE-09285D9A9496}"/>
              </a:ext>
            </a:extLst>
          </p:cNvPr>
          <p:cNvGrpSpPr/>
          <p:nvPr/>
        </p:nvGrpSpPr>
        <p:grpSpPr>
          <a:xfrm>
            <a:off x="8695920" y="4527517"/>
            <a:ext cx="10146716" cy="5572557"/>
            <a:chOff x="5444092" y="2666723"/>
            <a:chExt cx="12145774" cy="6670436"/>
          </a:xfrm>
        </p:grpSpPr>
        <p:pic>
          <p:nvPicPr>
            <p:cNvPr id="5" name="Picture 4">
              <a:extLst>
                <a:ext uri="{FF2B5EF4-FFF2-40B4-BE49-F238E27FC236}">
                  <a16:creationId xmlns:a16="http://schemas.microsoft.com/office/drawing/2014/main" id="{F841F4A9-4568-4527-B5BB-D1A59D4F0DB0}"/>
                </a:ext>
              </a:extLst>
            </p:cNvPr>
            <p:cNvPicPr>
              <a:picLocks noChangeAspect="1"/>
            </p:cNvPicPr>
            <p:nvPr/>
          </p:nvPicPr>
          <p:blipFill>
            <a:blip r:embed="rId2"/>
            <a:stretch>
              <a:fillRect/>
            </a:stretch>
          </p:blipFill>
          <p:spPr>
            <a:xfrm>
              <a:off x="5444092" y="4035519"/>
              <a:ext cx="9067800" cy="4486275"/>
            </a:xfrm>
            <a:prstGeom prst="rect">
              <a:avLst/>
            </a:prstGeom>
          </p:spPr>
        </p:pic>
        <p:grpSp>
          <p:nvGrpSpPr>
            <p:cNvPr id="6" name="Group 5" descr="Example of detailed alt text in a PowerPoint slide">
              <a:extLst>
                <a:ext uri="{FF2B5EF4-FFF2-40B4-BE49-F238E27FC236}">
                  <a16:creationId xmlns:a16="http://schemas.microsoft.com/office/drawing/2014/main" id="{64F571B5-6062-4AF9-996B-04812473AF8B}"/>
                </a:ext>
              </a:extLst>
            </p:cNvPr>
            <p:cNvGrpSpPr/>
            <p:nvPr/>
          </p:nvGrpSpPr>
          <p:grpSpPr>
            <a:xfrm>
              <a:off x="11433917" y="2666723"/>
              <a:ext cx="6155949" cy="6670436"/>
              <a:chOff x="11116024" y="-4005135"/>
              <a:chExt cx="6502984" cy="6473213"/>
            </a:xfrm>
          </p:grpSpPr>
          <p:sp>
            <p:nvSpPr>
              <p:cNvPr id="7" name="Rectangle 6" descr="Example of alt text in a Powerpoint that describes the image in detail">
                <a:extLst>
                  <a:ext uri="{FF2B5EF4-FFF2-40B4-BE49-F238E27FC236}">
                    <a16:creationId xmlns:a16="http://schemas.microsoft.com/office/drawing/2014/main" id="{7E52947A-0084-4376-8A70-E17347AEE477}"/>
                  </a:ext>
                </a:extLst>
              </p:cNvPr>
              <p:cNvSpPr/>
              <p:nvPr/>
            </p:nvSpPr>
            <p:spPr>
              <a:xfrm>
                <a:off x="11116024" y="-2850682"/>
                <a:ext cx="3627120" cy="5318760"/>
              </a:xfrm>
              <a:prstGeom prst="rect">
                <a:avLst/>
              </a:prstGeom>
              <a:noFill/>
              <a:ln w="95250">
                <a:solidFill>
                  <a:srgbClr val="0B1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ntona Medium"/>
                  <a:ea typeface="+mn-ea"/>
                  <a:cs typeface="+mn-cs"/>
                </a:endParaRPr>
              </a:p>
            </p:txBody>
          </p:sp>
          <p:sp>
            <p:nvSpPr>
              <p:cNvPr id="8" name="Arrow: Right 7">
                <a:extLst>
                  <a:ext uri="{FF2B5EF4-FFF2-40B4-BE49-F238E27FC236}">
                    <a16:creationId xmlns:a16="http://schemas.microsoft.com/office/drawing/2014/main" id="{6644833D-D1FD-4965-BD98-59E48D416401}"/>
                  </a:ext>
                  <a:ext uri="{C183D7F6-B498-43B3-948B-1728B52AA6E4}">
                    <adec:decorative xmlns:adec="http://schemas.microsoft.com/office/drawing/2017/decorative" val="1"/>
                  </a:ext>
                </a:extLst>
              </p:cNvPr>
              <p:cNvSpPr/>
              <p:nvPr/>
            </p:nvSpPr>
            <p:spPr>
              <a:xfrm rot="8249093">
                <a:off x="15043448" y="-4005135"/>
                <a:ext cx="2575560" cy="1021080"/>
              </a:xfrm>
              <a:prstGeom prst="rightArrow">
                <a:avLst>
                  <a:gd name="adj1" fmla="val 50000"/>
                  <a:gd name="adj2" fmla="val 50000"/>
                </a:avLst>
              </a:prstGeom>
              <a:solidFill>
                <a:srgbClr val="0B18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ntona Medium"/>
                  <a:ea typeface="+mn-ea"/>
                  <a:cs typeface="+mn-cs"/>
                </a:endParaRPr>
              </a:p>
            </p:txBody>
          </p:sp>
        </p:grpSp>
      </p:grpSp>
    </p:spTree>
    <p:extLst>
      <p:ext uri="{BB962C8B-B14F-4D97-AF65-F5344CB8AC3E}">
        <p14:creationId xmlns:p14="http://schemas.microsoft.com/office/powerpoint/2010/main" val="113342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B1DA0-48F9-4EFC-ACF0-36FDA44480B0}"/>
              </a:ext>
            </a:extLst>
          </p:cNvPr>
          <p:cNvSpPr>
            <a:spLocks noGrp="1"/>
          </p:cNvSpPr>
          <p:nvPr>
            <p:ph type="title"/>
          </p:nvPr>
        </p:nvSpPr>
        <p:spPr/>
        <p:txBody>
          <a:bodyPr/>
          <a:lstStyle/>
          <a:p>
            <a:r>
              <a:rPr lang="en-US" dirty="0"/>
              <a:t>Writing Good Alt Text</a:t>
            </a:r>
          </a:p>
        </p:txBody>
      </p:sp>
      <p:sp>
        <p:nvSpPr>
          <p:cNvPr id="3" name="Content Placeholder 2">
            <a:extLst>
              <a:ext uri="{FF2B5EF4-FFF2-40B4-BE49-F238E27FC236}">
                <a16:creationId xmlns:a16="http://schemas.microsoft.com/office/drawing/2014/main" id="{E5116225-1240-4EAB-AFE9-C0B9672976BC}"/>
              </a:ext>
            </a:extLst>
          </p:cNvPr>
          <p:cNvSpPr>
            <a:spLocks noGrp="1"/>
          </p:cNvSpPr>
          <p:nvPr>
            <p:ph idx="1"/>
          </p:nvPr>
        </p:nvSpPr>
        <p:spPr/>
        <p:txBody>
          <a:bodyPr/>
          <a:lstStyle/>
          <a:p>
            <a:r>
              <a:rPr lang="en-US" dirty="0" err="1"/>
              <a:t>WebAIM</a:t>
            </a:r>
            <a:r>
              <a:rPr lang="en-US" dirty="0"/>
              <a:t> Recommendations</a:t>
            </a:r>
          </a:p>
          <a:p>
            <a:pPr lvl="1"/>
            <a:r>
              <a:rPr lang="en-US" dirty="0"/>
              <a:t>Be accurate and equivalent</a:t>
            </a:r>
          </a:p>
          <a:p>
            <a:pPr lvl="1"/>
            <a:r>
              <a:rPr lang="en-US" dirty="0"/>
              <a:t>Be succinct (but consider context)</a:t>
            </a:r>
          </a:p>
          <a:p>
            <a:pPr lvl="1"/>
            <a:r>
              <a:rPr lang="en-US" dirty="0"/>
              <a:t>Avoid redundancy </a:t>
            </a:r>
          </a:p>
          <a:p>
            <a:pPr lvl="1"/>
            <a:r>
              <a:rPr lang="en-US" dirty="0"/>
              <a:t>Avoid the phrases "image of ..." or "graphic of ..." to describe the image</a:t>
            </a:r>
          </a:p>
          <a:p>
            <a:pPr lvl="2"/>
            <a:r>
              <a:rPr lang="en-US" dirty="0"/>
              <a:t>Exception: when the format of the image is relevant</a:t>
            </a:r>
          </a:p>
          <a:p>
            <a:endParaRPr lang="en-US" dirty="0"/>
          </a:p>
        </p:txBody>
      </p:sp>
      <p:grpSp>
        <p:nvGrpSpPr>
          <p:cNvPr id="4" name="Group 3" descr="Example of detailed alt text in a PowerPoint slide">
            <a:extLst>
              <a:ext uri="{FF2B5EF4-FFF2-40B4-BE49-F238E27FC236}">
                <a16:creationId xmlns:a16="http://schemas.microsoft.com/office/drawing/2014/main" id="{F27E5909-B3AE-417B-9A7C-99EC553FF0B1}"/>
              </a:ext>
            </a:extLst>
          </p:cNvPr>
          <p:cNvGrpSpPr/>
          <p:nvPr/>
        </p:nvGrpSpPr>
        <p:grpSpPr>
          <a:xfrm>
            <a:off x="4733365" y="4574338"/>
            <a:ext cx="14497934" cy="6099892"/>
            <a:chOff x="1333034" y="3182515"/>
            <a:chExt cx="16747727" cy="6473213"/>
          </a:xfrm>
        </p:grpSpPr>
        <p:pic>
          <p:nvPicPr>
            <p:cNvPr id="5" name="Content Placeholder 10" descr="Example of specific alt text in a PowerPoint slide">
              <a:extLst>
                <a:ext uri="{FF2B5EF4-FFF2-40B4-BE49-F238E27FC236}">
                  <a16:creationId xmlns:a16="http://schemas.microsoft.com/office/drawing/2014/main" id="{D32EE826-611A-4141-AADB-FFEF6937A8D7}"/>
                </a:ext>
              </a:extLst>
            </p:cNvPr>
            <p:cNvPicPr>
              <a:picLocks noChangeAspect="1"/>
            </p:cNvPicPr>
            <p:nvPr/>
          </p:nvPicPr>
          <p:blipFill rotWithShape="1">
            <a:blip r:embed="rId3">
              <a:extLst>
                <a:ext uri="{28A0092B-C50C-407E-A947-70E740481C1C}">
                  <a14:useLocalDpi xmlns:a14="http://schemas.microsoft.com/office/drawing/2010/main" val="0"/>
                </a:ext>
              </a:extLst>
            </a:blip>
            <a:srcRect l="11078" t="7609" b="19111"/>
            <a:stretch/>
          </p:blipFill>
          <p:spPr>
            <a:xfrm>
              <a:off x="1333034" y="3277056"/>
              <a:ext cx="13673403" cy="6338454"/>
            </a:xfrm>
            <a:prstGeom prst="rect">
              <a:avLst/>
            </a:prstGeom>
          </p:spPr>
        </p:pic>
        <p:sp>
          <p:nvSpPr>
            <p:cNvPr id="6" name="Rectangle 5" descr="Example of alt text in a Powerpoint that describes the image in detail">
              <a:extLst>
                <a:ext uri="{FF2B5EF4-FFF2-40B4-BE49-F238E27FC236}">
                  <a16:creationId xmlns:a16="http://schemas.microsoft.com/office/drawing/2014/main" id="{FBF51246-E1FC-4CA4-98AD-072A454E71CE}"/>
                </a:ext>
              </a:extLst>
            </p:cNvPr>
            <p:cNvSpPr/>
            <p:nvPr/>
          </p:nvSpPr>
          <p:spPr>
            <a:xfrm>
              <a:off x="11577777" y="4336968"/>
              <a:ext cx="3627120" cy="5318760"/>
            </a:xfrm>
            <a:prstGeom prst="rect">
              <a:avLst/>
            </a:prstGeom>
            <a:noFill/>
            <a:ln w="95250">
              <a:solidFill>
                <a:srgbClr val="0B1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ntona Medium"/>
                <a:ea typeface="+mn-ea"/>
                <a:cs typeface="+mn-cs"/>
              </a:endParaRPr>
            </a:p>
          </p:txBody>
        </p:sp>
        <p:sp>
          <p:nvSpPr>
            <p:cNvPr id="7" name="Arrow: Right 6">
              <a:extLst>
                <a:ext uri="{FF2B5EF4-FFF2-40B4-BE49-F238E27FC236}">
                  <a16:creationId xmlns:a16="http://schemas.microsoft.com/office/drawing/2014/main" id="{66CF2BFC-1841-4C0F-8B45-3CE3C88A0A0E}"/>
                </a:ext>
                <a:ext uri="{C183D7F6-B498-43B3-948B-1728B52AA6E4}">
                  <adec:decorative xmlns:adec="http://schemas.microsoft.com/office/drawing/2017/decorative" val="1"/>
                </a:ext>
              </a:extLst>
            </p:cNvPr>
            <p:cNvSpPr/>
            <p:nvPr/>
          </p:nvSpPr>
          <p:spPr>
            <a:xfrm rot="8249093">
              <a:off x="15505201" y="3182515"/>
              <a:ext cx="2575560" cy="1021080"/>
            </a:xfrm>
            <a:prstGeom prst="rightArrow">
              <a:avLst>
                <a:gd name="adj1" fmla="val 50000"/>
                <a:gd name="adj2" fmla="val 50000"/>
              </a:avLst>
            </a:prstGeom>
            <a:solidFill>
              <a:srgbClr val="0B18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ntona Medium"/>
                <a:ea typeface="+mn-ea"/>
                <a:cs typeface="+mn-cs"/>
              </a:endParaRPr>
            </a:p>
          </p:txBody>
        </p:sp>
      </p:grpSp>
      <p:grpSp>
        <p:nvGrpSpPr>
          <p:cNvPr id="13" name="Group 12" descr="Example of a simple image and blank alt text box">
            <a:extLst>
              <a:ext uri="{FF2B5EF4-FFF2-40B4-BE49-F238E27FC236}">
                <a16:creationId xmlns:a16="http://schemas.microsoft.com/office/drawing/2014/main" id="{08D076FE-BBB5-40C9-BA6C-966C82CD4A7B}"/>
              </a:ext>
            </a:extLst>
          </p:cNvPr>
          <p:cNvGrpSpPr/>
          <p:nvPr/>
        </p:nvGrpSpPr>
        <p:grpSpPr>
          <a:xfrm>
            <a:off x="7133226" y="3427347"/>
            <a:ext cx="10146716" cy="5572557"/>
            <a:chOff x="5444092" y="2666723"/>
            <a:chExt cx="12145774" cy="6670436"/>
          </a:xfrm>
        </p:grpSpPr>
        <p:pic>
          <p:nvPicPr>
            <p:cNvPr id="14" name="Picture 13">
              <a:extLst>
                <a:ext uri="{FF2B5EF4-FFF2-40B4-BE49-F238E27FC236}">
                  <a16:creationId xmlns:a16="http://schemas.microsoft.com/office/drawing/2014/main" id="{31294801-E692-4891-8A45-8C9094CC7669}"/>
                </a:ext>
              </a:extLst>
            </p:cNvPr>
            <p:cNvPicPr>
              <a:picLocks noChangeAspect="1"/>
            </p:cNvPicPr>
            <p:nvPr/>
          </p:nvPicPr>
          <p:blipFill>
            <a:blip r:embed="rId4"/>
            <a:stretch>
              <a:fillRect/>
            </a:stretch>
          </p:blipFill>
          <p:spPr>
            <a:xfrm>
              <a:off x="5444092" y="4035519"/>
              <a:ext cx="9067800" cy="4486275"/>
            </a:xfrm>
            <a:prstGeom prst="rect">
              <a:avLst/>
            </a:prstGeom>
          </p:spPr>
        </p:pic>
        <p:grpSp>
          <p:nvGrpSpPr>
            <p:cNvPr id="15" name="Group 14" descr="Example of detailed alt text in a PowerPoint slide">
              <a:extLst>
                <a:ext uri="{FF2B5EF4-FFF2-40B4-BE49-F238E27FC236}">
                  <a16:creationId xmlns:a16="http://schemas.microsoft.com/office/drawing/2014/main" id="{0931C092-BB56-4B5C-B900-D83BF7CBF60D}"/>
                </a:ext>
              </a:extLst>
            </p:cNvPr>
            <p:cNvGrpSpPr/>
            <p:nvPr/>
          </p:nvGrpSpPr>
          <p:grpSpPr>
            <a:xfrm>
              <a:off x="11433917" y="2666723"/>
              <a:ext cx="6155949" cy="6670436"/>
              <a:chOff x="11116024" y="-4005135"/>
              <a:chExt cx="6502984" cy="6473213"/>
            </a:xfrm>
          </p:grpSpPr>
          <p:sp>
            <p:nvSpPr>
              <p:cNvPr id="16" name="Rectangle 15" descr="Example of alt text in a Powerpoint that describes the image in detail">
                <a:extLst>
                  <a:ext uri="{FF2B5EF4-FFF2-40B4-BE49-F238E27FC236}">
                    <a16:creationId xmlns:a16="http://schemas.microsoft.com/office/drawing/2014/main" id="{DFDBE838-C43B-45C9-85D7-D4D4148829E7}"/>
                  </a:ext>
                </a:extLst>
              </p:cNvPr>
              <p:cNvSpPr/>
              <p:nvPr/>
            </p:nvSpPr>
            <p:spPr>
              <a:xfrm>
                <a:off x="11116024" y="-2850682"/>
                <a:ext cx="3627120" cy="5318760"/>
              </a:xfrm>
              <a:prstGeom prst="rect">
                <a:avLst/>
              </a:prstGeom>
              <a:noFill/>
              <a:ln w="95250">
                <a:solidFill>
                  <a:srgbClr val="0B1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ntona Medium"/>
                  <a:ea typeface="+mn-ea"/>
                  <a:cs typeface="+mn-cs"/>
                </a:endParaRPr>
              </a:p>
            </p:txBody>
          </p:sp>
          <p:sp>
            <p:nvSpPr>
              <p:cNvPr id="17" name="Arrow: Right 16">
                <a:extLst>
                  <a:ext uri="{FF2B5EF4-FFF2-40B4-BE49-F238E27FC236}">
                    <a16:creationId xmlns:a16="http://schemas.microsoft.com/office/drawing/2014/main" id="{BE3AB5D5-EE39-4EFB-B8C5-0C33A49BEFFB}"/>
                  </a:ext>
                  <a:ext uri="{C183D7F6-B498-43B3-948B-1728B52AA6E4}">
                    <adec:decorative xmlns:adec="http://schemas.microsoft.com/office/drawing/2017/decorative" val="1"/>
                  </a:ext>
                </a:extLst>
              </p:cNvPr>
              <p:cNvSpPr/>
              <p:nvPr/>
            </p:nvSpPr>
            <p:spPr>
              <a:xfrm rot="8249093">
                <a:off x="15043448" y="-4005135"/>
                <a:ext cx="2575560" cy="1021080"/>
              </a:xfrm>
              <a:prstGeom prst="rightArrow">
                <a:avLst>
                  <a:gd name="adj1" fmla="val 50000"/>
                  <a:gd name="adj2" fmla="val 50000"/>
                </a:avLst>
              </a:prstGeom>
              <a:solidFill>
                <a:srgbClr val="0B18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ntona Medium"/>
                  <a:ea typeface="+mn-ea"/>
                  <a:cs typeface="+mn-cs"/>
                </a:endParaRPr>
              </a:p>
            </p:txBody>
          </p:sp>
        </p:grpSp>
      </p:grpSp>
    </p:spTree>
    <p:extLst>
      <p:ext uri="{BB962C8B-B14F-4D97-AF65-F5344CB8AC3E}">
        <p14:creationId xmlns:p14="http://schemas.microsoft.com/office/powerpoint/2010/main" val="286137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ntona Medium"/>
              <a:ea typeface="+mn-ea"/>
              <a:cs typeface="+mn-cs"/>
            </a:endParaRPr>
          </a:p>
        </p:txBody>
      </p:sp>
      <p:sp>
        <p:nvSpPr>
          <p:cNvPr id="3" name="Title 2">
            <a:extLst>
              <a:ext uri="{FF2B5EF4-FFF2-40B4-BE49-F238E27FC236}">
                <a16:creationId xmlns:a16="http://schemas.microsoft.com/office/drawing/2014/main" id="{CDA2CAA1-ACAC-4009-9EA2-488159A89CAE}"/>
              </a:ext>
            </a:extLst>
          </p:cNvPr>
          <p:cNvSpPr>
            <a:spLocks noGrp="1"/>
          </p:cNvSpPr>
          <p:nvPr>
            <p:ph type="title"/>
          </p:nvPr>
        </p:nvSpPr>
        <p:spPr>
          <a:xfrm>
            <a:off x="1257300" y="547687"/>
            <a:ext cx="8090041" cy="1988345"/>
          </a:xfrm>
        </p:spPr>
        <p:txBody>
          <a:bodyPr>
            <a:normAutofit/>
          </a:bodyPr>
          <a:lstStyle/>
          <a:p>
            <a:r>
              <a:rPr lang="en-US" dirty="0"/>
              <a:t>Decorative Images</a:t>
            </a:r>
          </a:p>
        </p:txBody>
      </p:sp>
      <p:sp>
        <p:nvSpPr>
          <p:cNvPr id="13" name="Freeform: Shape 12">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97985" y="1"/>
            <a:ext cx="1732713" cy="937541"/>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ntona Medium"/>
              <a:ea typeface="+mn-ea"/>
              <a:cs typeface="+mn-cs"/>
            </a:endParaRPr>
          </a:p>
        </p:txBody>
      </p:sp>
      <p:sp>
        <p:nvSpPr>
          <p:cNvPr id="4" name="Content Placeholder 3">
            <a:extLst>
              <a:ext uri="{FF2B5EF4-FFF2-40B4-BE49-F238E27FC236}">
                <a16:creationId xmlns:a16="http://schemas.microsoft.com/office/drawing/2014/main" id="{97A36D58-474D-4AD2-83E5-97DB7C0A03F1}"/>
              </a:ext>
            </a:extLst>
          </p:cNvPr>
          <p:cNvSpPr>
            <a:spLocks noGrp="1"/>
          </p:cNvSpPr>
          <p:nvPr>
            <p:ph idx="1"/>
          </p:nvPr>
        </p:nvSpPr>
        <p:spPr>
          <a:xfrm>
            <a:off x="1257300" y="2738437"/>
            <a:ext cx="8090041" cy="6527007"/>
          </a:xfrm>
        </p:spPr>
        <p:txBody>
          <a:bodyPr>
            <a:normAutofit lnSpcReduction="10000"/>
          </a:bodyPr>
          <a:lstStyle/>
          <a:p>
            <a:r>
              <a:rPr lang="en-US" dirty="0"/>
              <a:t>What does decorative mean?</a:t>
            </a:r>
          </a:p>
          <a:p>
            <a:pPr lvl="1"/>
            <a:r>
              <a:rPr lang="en-US" dirty="0"/>
              <a:t>Visual styling (e.g., borders)</a:t>
            </a:r>
          </a:p>
          <a:p>
            <a:pPr lvl="1"/>
            <a:r>
              <a:rPr lang="en-US" dirty="0"/>
              <a:t>Illustration of text or content but not </a:t>
            </a:r>
            <a:r>
              <a:rPr lang="en-US" i="1" dirty="0"/>
              <a:t>contributing</a:t>
            </a:r>
            <a:r>
              <a:rPr lang="en-US" dirty="0"/>
              <a:t> information (“eye-candy”)</a:t>
            </a:r>
          </a:p>
          <a:p>
            <a:pPr lvl="1"/>
            <a:r>
              <a:rPr lang="en-US" dirty="0"/>
              <a:t>Identified and described by surrounding text</a:t>
            </a:r>
          </a:p>
          <a:p>
            <a:pPr lvl="1"/>
            <a:endParaRPr lang="en-US" dirty="0"/>
          </a:p>
          <a:p>
            <a:r>
              <a:rPr lang="en-US" dirty="0"/>
              <a:t>What do to?</a:t>
            </a:r>
          </a:p>
          <a:p>
            <a:pPr lvl="1"/>
            <a:r>
              <a:rPr lang="en-US" dirty="0"/>
              <a:t>Mark as decorative or leave alt text blank</a:t>
            </a:r>
          </a:p>
          <a:p>
            <a:pPr lvl="1"/>
            <a:r>
              <a:rPr lang="en-US" dirty="0"/>
              <a:t>Do an image audit</a:t>
            </a:r>
          </a:p>
        </p:txBody>
      </p:sp>
      <p:sp>
        <p:nvSpPr>
          <p:cNvPr id="15" name="Oval 14">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12277" y="5135938"/>
            <a:ext cx="811233" cy="811233"/>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ntona Medium"/>
              <a:ea typeface="+mn-ea"/>
              <a:cs typeface="+mn-cs"/>
            </a:endParaRPr>
          </a:p>
        </p:txBody>
      </p:sp>
      <p:pic>
        <p:nvPicPr>
          <p:cNvPr id="6" name="Graphic 5" descr="Large paint brush">
            <a:extLst>
              <a:ext uri="{FF2B5EF4-FFF2-40B4-BE49-F238E27FC236}">
                <a16:creationId xmlns:a16="http://schemas.microsoft.com/office/drawing/2014/main" id="{6854AB66-F98D-4C5A-B59E-7A1CBA868F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30776" y="1824728"/>
            <a:ext cx="5671576" cy="567157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7" name="Freeform: Shape 16">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24403" y="1"/>
            <a:ext cx="3100422" cy="243281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ntona Medium"/>
              <a:ea typeface="+mn-ea"/>
              <a:cs typeface="+mn-cs"/>
            </a:endParaRPr>
          </a:p>
        </p:txBody>
      </p:sp>
      <p:cxnSp>
        <p:nvCxnSpPr>
          <p:cNvPr id="19" name="Straight Connector 18">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208117" y="1541859"/>
            <a:ext cx="0" cy="2396562"/>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11184870" y="7750023"/>
            <a:ext cx="2753587" cy="3037177"/>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ntona Medium"/>
              <a:ea typeface="+mn-ea"/>
              <a:cs typeface="+mn-cs"/>
            </a:endParaRPr>
          </a:p>
        </p:txBody>
      </p:sp>
      <p:sp>
        <p:nvSpPr>
          <p:cNvPr id="23" name="Freeform: Shape 22">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14290" y="9050692"/>
            <a:ext cx="2986596" cy="1236308"/>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ntona Medium"/>
              <a:ea typeface="+mn-ea"/>
              <a:cs typeface="+mn-cs"/>
            </a:endParaRPr>
          </a:p>
        </p:txBody>
      </p:sp>
      <p:sp>
        <p:nvSpPr>
          <p:cNvPr id="25" name="Freeform: Shape 24">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77544" y="8278794"/>
            <a:ext cx="2010457" cy="2008207"/>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ntona Medium"/>
              <a:ea typeface="+mn-ea"/>
              <a:cs typeface="+mn-cs"/>
            </a:endParaRPr>
          </a:p>
        </p:txBody>
      </p:sp>
    </p:spTree>
    <p:extLst>
      <p:ext uri="{BB962C8B-B14F-4D97-AF65-F5344CB8AC3E}">
        <p14:creationId xmlns:p14="http://schemas.microsoft.com/office/powerpoint/2010/main" val="2892815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F6EB0-90CB-4FF7-9E0A-5B5362F99811}"/>
              </a:ext>
            </a:extLst>
          </p:cNvPr>
          <p:cNvSpPr>
            <a:spLocks noGrp="1"/>
          </p:cNvSpPr>
          <p:nvPr>
            <p:ph type="title"/>
          </p:nvPr>
        </p:nvSpPr>
        <p:spPr/>
        <p:txBody>
          <a:bodyPr/>
          <a:lstStyle/>
          <a:p>
            <a:r>
              <a:rPr lang="en-US" dirty="0"/>
              <a:t>Tip #2: Provide Text Alternatives for Audio/Video</a:t>
            </a:r>
          </a:p>
        </p:txBody>
      </p:sp>
    </p:spTree>
    <p:extLst>
      <p:ext uri="{BB962C8B-B14F-4D97-AF65-F5344CB8AC3E}">
        <p14:creationId xmlns:p14="http://schemas.microsoft.com/office/powerpoint/2010/main" val="2540799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60ABEA-A120-4AE6-96AC-9DA8DE4234F2}"/>
              </a:ext>
            </a:extLst>
          </p:cNvPr>
          <p:cNvSpPr>
            <a:spLocks noGrp="1"/>
          </p:cNvSpPr>
          <p:nvPr>
            <p:ph type="title"/>
          </p:nvPr>
        </p:nvSpPr>
        <p:spPr/>
        <p:txBody>
          <a:bodyPr/>
          <a:lstStyle/>
          <a:p>
            <a:r>
              <a:rPr lang="en-US" dirty="0"/>
              <a:t>Ways to Provide Text Alternatives</a:t>
            </a:r>
          </a:p>
        </p:txBody>
      </p:sp>
      <p:sp>
        <p:nvSpPr>
          <p:cNvPr id="4" name="Content Placeholder 3">
            <a:extLst>
              <a:ext uri="{FF2B5EF4-FFF2-40B4-BE49-F238E27FC236}">
                <a16:creationId xmlns:a16="http://schemas.microsoft.com/office/drawing/2014/main" id="{EE779C7D-2F60-4511-BDA4-D8FDB5C58805}"/>
              </a:ext>
            </a:extLst>
          </p:cNvPr>
          <p:cNvSpPr>
            <a:spLocks noGrp="1"/>
          </p:cNvSpPr>
          <p:nvPr>
            <p:ph idx="1"/>
          </p:nvPr>
        </p:nvSpPr>
        <p:spPr/>
        <p:txBody>
          <a:bodyPr/>
          <a:lstStyle/>
          <a:p>
            <a:r>
              <a:rPr lang="en-US" dirty="0"/>
              <a:t>Captions</a:t>
            </a:r>
          </a:p>
          <a:p>
            <a:pPr lvl="1"/>
            <a:r>
              <a:rPr lang="en-US" dirty="0"/>
              <a:t>Text appears within video</a:t>
            </a:r>
          </a:p>
          <a:p>
            <a:pPr lvl="1"/>
            <a:r>
              <a:rPr lang="en-US" dirty="0"/>
              <a:t>Submit request to UFIT (accessibility.ufl.edu)</a:t>
            </a:r>
          </a:p>
          <a:p>
            <a:pPr lvl="1"/>
            <a:r>
              <a:rPr lang="en-US" dirty="0"/>
              <a:t>Do it yourself with YouTube</a:t>
            </a:r>
          </a:p>
          <a:p>
            <a:r>
              <a:rPr lang="en-US" dirty="0"/>
              <a:t>Script</a:t>
            </a:r>
          </a:p>
          <a:p>
            <a:pPr lvl="1"/>
            <a:r>
              <a:rPr lang="en-US" dirty="0"/>
              <a:t>Text version</a:t>
            </a:r>
          </a:p>
          <a:p>
            <a:pPr lvl="1"/>
            <a:r>
              <a:rPr lang="en-US" dirty="0"/>
              <a:t>Write in advance and provide for download</a:t>
            </a:r>
          </a:p>
          <a:p>
            <a:r>
              <a:rPr lang="en-US" dirty="0"/>
              <a:t>Transcript</a:t>
            </a:r>
          </a:p>
          <a:p>
            <a:pPr lvl="1"/>
            <a:r>
              <a:rPr lang="en-US" dirty="0"/>
              <a:t>Includes time stamps and speaker changes</a:t>
            </a:r>
          </a:p>
          <a:p>
            <a:pPr lvl="1"/>
            <a:r>
              <a:rPr lang="en-US" dirty="0"/>
              <a:t>Some tools provides auto transcription that you can edit for accuracy</a:t>
            </a:r>
          </a:p>
        </p:txBody>
      </p:sp>
    </p:spTree>
    <p:extLst>
      <p:ext uri="{BB962C8B-B14F-4D97-AF65-F5344CB8AC3E}">
        <p14:creationId xmlns:p14="http://schemas.microsoft.com/office/powerpoint/2010/main" val="2233478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72F97B-8FF6-4991-A42F-8AA9D6709934}"/>
              </a:ext>
            </a:extLst>
          </p:cNvPr>
          <p:cNvSpPr>
            <a:spLocks noGrp="1"/>
          </p:cNvSpPr>
          <p:nvPr>
            <p:ph type="title"/>
          </p:nvPr>
        </p:nvSpPr>
        <p:spPr/>
        <p:txBody>
          <a:bodyPr/>
          <a:lstStyle/>
          <a:p>
            <a:r>
              <a:rPr lang="en-US" dirty="0"/>
              <a:t>Tip# 3: Choose Color Carefully</a:t>
            </a:r>
          </a:p>
        </p:txBody>
      </p:sp>
    </p:spTree>
    <p:extLst>
      <p:ext uri="{BB962C8B-B14F-4D97-AF65-F5344CB8AC3E}">
        <p14:creationId xmlns:p14="http://schemas.microsoft.com/office/powerpoint/2010/main" val="3770828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60ABEA-A120-4AE6-96AC-9DA8DE4234F2}"/>
              </a:ext>
            </a:extLst>
          </p:cNvPr>
          <p:cNvSpPr>
            <a:spLocks noGrp="1"/>
          </p:cNvSpPr>
          <p:nvPr>
            <p:ph type="title"/>
          </p:nvPr>
        </p:nvSpPr>
        <p:spPr/>
        <p:txBody>
          <a:bodyPr/>
          <a:lstStyle/>
          <a:p>
            <a:r>
              <a:rPr lang="en-US" dirty="0"/>
              <a:t>Color to Convey Meaning</a:t>
            </a:r>
          </a:p>
        </p:txBody>
      </p:sp>
      <p:sp>
        <p:nvSpPr>
          <p:cNvPr id="4" name="Content Placeholder 3">
            <a:extLst>
              <a:ext uri="{FF2B5EF4-FFF2-40B4-BE49-F238E27FC236}">
                <a16:creationId xmlns:a16="http://schemas.microsoft.com/office/drawing/2014/main" id="{EE779C7D-2F60-4511-BDA4-D8FDB5C58805}"/>
              </a:ext>
            </a:extLst>
          </p:cNvPr>
          <p:cNvSpPr>
            <a:spLocks noGrp="1"/>
          </p:cNvSpPr>
          <p:nvPr>
            <p:ph idx="1"/>
          </p:nvPr>
        </p:nvSpPr>
        <p:spPr>
          <a:xfrm>
            <a:off x="1257301" y="2738438"/>
            <a:ext cx="9205406" cy="6527007"/>
          </a:xfrm>
        </p:spPr>
        <p:txBody>
          <a:bodyPr/>
          <a:lstStyle/>
          <a:p>
            <a:r>
              <a:rPr lang="en-US" dirty="0"/>
              <a:t>Avoid </a:t>
            </a:r>
            <a:r>
              <a:rPr lang="en-US" dirty="0">
                <a:solidFill>
                  <a:srgbClr val="649B3F"/>
                </a:solidFill>
              </a:rPr>
              <a:t>color</a:t>
            </a:r>
            <a:r>
              <a:rPr lang="en-US" dirty="0"/>
              <a:t> </a:t>
            </a:r>
            <a:r>
              <a:rPr lang="en-US" dirty="0">
                <a:solidFill>
                  <a:srgbClr val="101C64"/>
                </a:solidFill>
              </a:rPr>
              <a:t>alone to convey </a:t>
            </a:r>
            <a:r>
              <a:rPr lang="en-US" dirty="0">
                <a:highlight>
                  <a:srgbClr val="649B3F"/>
                </a:highlight>
              </a:rPr>
              <a:t>meaning</a:t>
            </a:r>
          </a:p>
          <a:p>
            <a:pPr lvl="1"/>
            <a:r>
              <a:rPr lang="en-US" dirty="0"/>
              <a:t>Doesn’t translate to users with color deficit or those who use a screen reader</a:t>
            </a:r>
          </a:p>
          <a:p>
            <a:pPr lvl="1"/>
            <a:r>
              <a:rPr lang="en-US" dirty="0"/>
              <a:t>Find additional ways to convey the information</a:t>
            </a:r>
          </a:p>
        </p:txBody>
      </p:sp>
      <p:pic>
        <p:nvPicPr>
          <p:cNvPr id="2" name="Picture 1" descr="Examples of color use accompanied by an explanation of both text and image. ">
            <a:extLst>
              <a:ext uri="{FF2B5EF4-FFF2-40B4-BE49-F238E27FC236}">
                <a16:creationId xmlns:a16="http://schemas.microsoft.com/office/drawing/2014/main" id="{37517379-179F-47AF-B962-C7F87A7C8555}"/>
              </a:ext>
            </a:extLst>
          </p:cNvPr>
          <p:cNvPicPr>
            <a:picLocks noChangeAspect="1"/>
          </p:cNvPicPr>
          <p:nvPr/>
        </p:nvPicPr>
        <p:blipFill>
          <a:blip r:embed="rId3"/>
          <a:stretch>
            <a:fillRect/>
          </a:stretch>
        </p:blipFill>
        <p:spPr>
          <a:xfrm>
            <a:off x="10748514" y="2738437"/>
            <a:ext cx="6813912" cy="6527008"/>
          </a:xfrm>
          <a:prstGeom prst="rect">
            <a:avLst/>
          </a:prstGeom>
        </p:spPr>
      </p:pic>
      <p:sp>
        <p:nvSpPr>
          <p:cNvPr id="5" name="TextBox 4">
            <a:extLst>
              <a:ext uri="{FF2B5EF4-FFF2-40B4-BE49-F238E27FC236}">
                <a16:creationId xmlns:a16="http://schemas.microsoft.com/office/drawing/2014/main" id="{57EC194F-B49E-4BAC-96D0-DD0318C97B38}"/>
              </a:ext>
            </a:extLst>
          </p:cNvPr>
          <p:cNvSpPr txBox="1"/>
          <p:nvPr/>
        </p:nvSpPr>
        <p:spPr>
          <a:xfrm>
            <a:off x="10748514" y="9508479"/>
            <a:ext cx="9892145" cy="461665"/>
          </a:xfrm>
          <a:prstGeom prst="rect">
            <a:avLst/>
          </a:prstGeom>
          <a:noFill/>
        </p:spPr>
        <p:txBody>
          <a:bodyPr wrap="square" rtlCol="0">
            <a:spAutoFit/>
          </a:bodyPr>
          <a:lstStyle/>
          <a:p>
            <a:r>
              <a:rPr lang="en-US" sz="2400" dirty="0">
                <a:solidFill>
                  <a:srgbClr val="203864"/>
                </a:solidFill>
              </a:rPr>
              <a:t>Source: Digital Accessibility, Harvard University</a:t>
            </a:r>
            <a:endParaRPr lang="en-US" sz="1600" dirty="0"/>
          </a:p>
        </p:txBody>
      </p:sp>
    </p:spTree>
    <p:extLst>
      <p:ext uri="{BB962C8B-B14F-4D97-AF65-F5344CB8AC3E}">
        <p14:creationId xmlns:p14="http://schemas.microsoft.com/office/powerpoint/2010/main" val="267245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Contrast</a:t>
            </a:r>
          </a:p>
        </p:txBody>
      </p:sp>
      <p:sp>
        <p:nvSpPr>
          <p:cNvPr id="3" name="Content Placeholder 2"/>
          <p:cNvSpPr>
            <a:spLocks noGrp="1"/>
          </p:cNvSpPr>
          <p:nvPr>
            <p:ph idx="1"/>
          </p:nvPr>
        </p:nvSpPr>
        <p:spPr/>
        <p:txBody>
          <a:bodyPr/>
          <a:lstStyle/>
          <a:p>
            <a:r>
              <a:rPr lang="en-US" dirty="0"/>
              <a:t>Ensure adequate color contrast between text and background</a:t>
            </a:r>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pic>
        <p:nvPicPr>
          <p:cNvPr id="4" name="Picture 3" descr="Light text on light background that illustrates inadequate text contras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310" y="3930043"/>
            <a:ext cx="6329718" cy="4521230"/>
          </a:xfrm>
          <a:prstGeom prst="rect">
            <a:avLst/>
          </a:prstGeom>
        </p:spPr>
      </p:pic>
      <p:pic>
        <p:nvPicPr>
          <p:cNvPr id="5" name="Picture 4" descr="Light text on dark background that illustrates adequate text contras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4339" y="3930043"/>
            <a:ext cx="6329718" cy="4521227"/>
          </a:xfrm>
          <a:prstGeom prst="rect">
            <a:avLst/>
          </a:prstGeom>
        </p:spPr>
      </p:pic>
    </p:spTree>
    <p:extLst>
      <p:ext uri="{BB962C8B-B14F-4D97-AF65-F5344CB8AC3E}">
        <p14:creationId xmlns:p14="http://schemas.microsoft.com/office/powerpoint/2010/main" val="140552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3F47B-6254-4FF4-ABC6-74B9916A0E45}"/>
              </a:ext>
            </a:extLst>
          </p:cNvPr>
          <p:cNvSpPr>
            <a:spLocks noGrp="1"/>
          </p:cNvSpPr>
          <p:nvPr>
            <p:ph type="title"/>
          </p:nvPr>
        </p:nvSpPr>
        <p:spPr/>
        <p:txBody>
          <a:bodyPr/>
          <a:lstStyle/>
          <a:p>
            <a:r>
              <a:rPr lang="en-US" dirty="0"/>
              <a:t>Color Contrast Checker</a:t>
            </a:r>
          </a:p>
        </p:txBody>
      </p:sp>
      <p:sp>
        <p:nvSpPr>
          <p:cNvPr id="3" name="Content Placeholder 2">
            <a:extLst>
              <a:ext uri="{FF2B5EF4-FFF2-40B4-BE49-F238E27FC236}">
                <a16:creationId xmlns:a16="http://schemas.microsoft.com/office/drawing/2014/main" id="{4F87EB2B-C14C-4FF2-80A3-72A9FF2506DE}"/>
              </a:ext>
            </a:extLst>
          </p:cNvPr>
          <p:cNvSpPr>
            <a:spLocks noGrp="1"/>
          </p:cNvSpPr>
          <p:nvPr>
            <p:ph idx="1"/>
          </p:nvPr>
        </p:nvSpPr>
        <p:spPr>
          <a:xfrm>
            <a:off x="1615440" y="2983089"/>
            <a:ext cx="4933819" cy="7087589"/>
          </a:xfrm>
        </p:spPr>
        <p:txBody>
          <a:bodyPr/>
          <a:lstStyle/>
          <a:p>
            <a:r>
              <a:rPr lang="en-US" dirty="0" err="1"/>
              <a:t>WebAIM</a:t>
            </a:r>
            <a:endParaRPr lang="en-US" dirty="0"/>
          </a:p>
          <a:p>
            <a:r>
              <a:rPr lang="en-US" dirty="0"/>
              <a:t>Aim for 3.0 ratio (minimum)</a:t>
            </a:r>
          </a:p>
        </p:txBody>
      </p:sp>
      <p:pic>
        <p:nvPicPr>
          <p:cNvPr id="7" name="Picture 6" descr="Contrast ratio from WebAIM's alt text checker">
            <a:extLst>
              <a:ext uri="{FF2B5EF4-FFF2-40B4-BE49-F238E27FC236}">
                <a16:creationId xmlns:a16="http://schemas.microsoft.com/office/drawing/2014/main" id="{1CEAB365-211A-4A13-A4D4-A83DABBD8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1150" y="2983089"/>
            <a:ext cx="10157937" cy="5665648"/>
          </a:xfrm>
          <a:prstGeom prst="rect">
            <a:avLst/>
          </a:prstGeom>
        </p:spPr>
      </p:pic>
      <p:sp>
        <p:nvSpPr>
          <p:cNvPr id="6" name="Content Placeholder 2">
            <a:extLst>
              <a:ext uri="{FF2B5EF4-FFF2-40B4-BE49-F238E27FC236}">
                <a16:creationId xmlns:a16="http://schemas.microsoft.com/office/drawing/2014/main" id="{63E52AD1-9FD7-4C06-AF60-F39072D7C136}"/>
              </a:ext>
            </a:extLst>
          </p:cNvPr>
          <p:cNvSpPr txBox="1">
            <a:spLocks/>
          </p:cNvSpPr>
          <p:nvPr/>
        </p:nvSpPr>
        <p:spPr>
          <a:xfrm>
            <a:off x="7940040" y="8818920"/>
            <a:ext cx="9349047" cy="920392"/>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203864"/>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203864"/>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203864"/>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203864"/>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203864"/>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2400" dirty="0"/>
              <a:t>Source: webaim.org/resources/</a:t>
            </a:r>
            <a:r>
              <a:rPr lang="en-US" sz="2400" dirty="0" err="1"/>
              <a:t>contrastchecker</a:t>
            </a:r>
            <a:r>
              <a:rPr lang="en-US" sz="2400" dirty="0"/>
              <a:t>/</a:t>
            </a:r>
          </a:p>
          <a:p>
            <a:endParaRPr lang="en-US" dirty="0"/>
          </a:p>
        </p:txBody>
      </p:sp>
    </p:spTree>
    <p:extLst>
      <p:ext uri="{BB962C8B-B14F-4D97-AF65-F5344CB8AC3E}">
        <p14:creationId xmlns:p14="http://schemas.microsoft.com/office/powerpoint/2010/main" val="2250644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41F39-6A2E-4522-A791-193697571056}"/>
              </a:ext>
            </a:extLst>
          </p:cNvPr>
          <p:cNvSpPr>
            <a:spLocks noGrp="1"/>
          </p:cNvSpPr>
          <p:nvPr>
            <p:ph type="title"/>
          </p:nvPr>
        </p:nvSpPr>
        <p:spPr/>
        <p:txBody>
          <a:bodyPr/>
          <a:lstStyle/>
          <a:p>
            <a:r>
              <a:rPr lang="en-US"/>
              <a:t>Color Combination Example</a:t>
            </a:r>
            <a:endParaRPr lang="en-US" dirty="0"/>
          </a:p>
        </p:txBody>
      </p:sp>
      <p:sp>
        <p:nvSpPr>
          <p:cNvPr id="3" name="Content Placeholder 2">
            <a:extLst>
              <a:ext uri="{FF2B5EF4-FFF2-40B4-BE49-F238E27FC236}">
                <a16:creationId xmlns:a16="http://schemas.microsoft.com/office/drawing/2014/main" id="{973E78CA-4965-4885-92FA-877CB87CCBA6}"/>
              </a:ext>
            </a:extLst>
          </p:cNvPr>
          <p:cNvSpPr>
            <a:spLocks noGrp="1"/>
          </p:cNvSpPr>
          <p:nvPr>
            <p:ph idx="1"/>
          </p:nvPr>
        </p:nvSpPr>
        <p:spPr/>
        <p:txBody>
          <a:bodyPr/>
          <a:lstStyle/>
          <a:p>
            <a:r>
              <a:rPr lang="en-US" dirty="0"/>
              <a:t>Color combinations especially important in charts and graphs</a:t>
            </a:r>
          </a:p>
          <a:p>
            <a:r>
              <a:rPr lang="en-US" dirty="0"/>
              <a:t>Use grey scale as a quick check</a:t>
            </a:r>
          </a:p>
        </p:txBody>
      </p:sp>
      <p:graphicFrame>
        <p:nvGraphicFramePr>
          <p:cNvPr id="4" name="Chart 3" descr="Example of a chart that uses colors twp colors that have high contrast">
            <a:extLst>
              <a:ext uri="{FF2B5EF4-FFF2-40B4-BE49-F238E27FC236}">
                <a16:creationId xmlns:a16="http://schemas.microsoft.com/office/drawing/2014/main" id="{D0111D27-EAF5-4851-A5F4-699B4D8C5A7F}"/>
              </a:ext>
            </a:extLst>
          </p:cNvPr>
          <p:cNvGraphicFramePr>
            <a:graphicFrameLocks noChangeAspect="1"/>
          </p:cNvGraphicFramePr>
          <p:nvPr/>
        </p:nvGraphicFramePr>
        <p:xfrm>
          <a:off x="914400" y="5248938"/>
          <a:ext cx="8280306" cy="4572000"/>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descr="Image of the same chart but in grey scale">
            <a:extLst>
              <a:ext uri="{FF2B5EF4-FFF2-40B4-BE49-F238E27FC236}">
                <a16:creationId xmlns:a16="http://schemas.microsoft.com/office/drawing/2014/main" id="{08E6F61D-865B-4375-8A4A-CDB284454695}"/>
              </a:ext>
            </a:extLst>
          </p:cNvPr>
          <p:cNvPicPr>
            <a:picLocks noChangeAspect="1"/>
          </p:cNvPicPr>
          <p:nvPr/>
        </p:nvPicPr>
        <p:blipFill>
          <a:blip r:embed="rId4"/>
          <a:stretch>
            <a:fillRect/>
          </a:stretch>
        </p:blipFill>
        <p:spPr>
          <a:xfrm>
            <a:off x="9628300" y="5248938"/>
            <a:ext cx="8313637" cy="4572000"/>
          </a:xfrm>
          <a:prstGeom prst="rect">
            <a:avLst/>
          </a:prstGeom>
        </p:spPr>
      </p:pic>
    </p:spTree>
    <p:extLst>
      <p:ext uri="{BB962C8B-B14F-4D97-AF65-F5344CB8AC3E}">
        <p14:creationId xmlns:p14="http://schemas.microsoft.com/office/powerpoint/2010/main" val="1404681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FCAC31-A6C4-45C1-9C31-39CCF7DA130C}"/>
              </a:ext>
            </a:extLst>
          </p:cNvPr>
          <p:cNvSpPr>
            <a:spLocks noGrp="1"/>
          </p:cNvSpPr>
          <p:nvPr>
            <p:ph type="title"/>
          </p:nvPr>
        </p:nvSpPr>
        <p:spPr/>
        <p:txBody>
          <a:bodyPr/>
          <a:lstStyle/>
          <a:p>
            <a:r>
              <a:rPr lang="en-US" dirty="0" err="1"/>
              <a:t>UDL</a:t>
            </a:r>
            <a:r>
              <a:rPr lang="en-US" dirty="0"/>
              <a:t> Guidelines (CAST)</a:t>
            </a:r>
          </a:p>
        </p:txBody>
      </p:sp>
      <p:pic>
        <p:nvPicPr>
          <p:cNvPr id="4" name="Content Placeholder 3">
            <a:extLst>
              <a:ext uri="{FF2B5EF4-FFF2-40B4-BE49-F238E27FC236}">
                <a16:creationId xmlns:a16="http://schemas.microsoft.com/office/drawing/2014/main" id="{27773D35-06FC-4A3D-939E-5002AEDBB93F}"/>
              </a:ext>
            </a:extLst>
          </p:cNvPr>
          <p:cNvPicPr>
            <a:picLocks noGrp="1" noChangeAspect="1"/>
          </p:cNvPicPr>
          <p:nvPr>
            <p:ph idx="4294967295"/>
          </p:nvPr>
        </p:nvPicPr>
        <p:blipFill>
          <a:blip r:embed="rId2"/>
          <a:stretch>
            <a:fillRect/>
          </a:stretch>
        </p:blipFill>
        <p:spPr>
          <a:xfrm>
            <a:off x="2470484" y="130498"/>
            <a:ext cx="12897853" cy="9926253"/>
          </a:xfrm>
          <a:prstGeom prst="rect">
            <a:avLst/>
          </a:prstGeom>
        </p:spPr>
      </p:pic>
    </p:spTree>
    <p:extLst>
      <p:ext uri="{BB962C8B-B14F-4D97-AF65-F5344CB8AC3E}">
        <p14:creationId xmlns:p14="http://schemas.microsoft.com/office/powerpoint/2010/main" val="2624571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F6EB0-90CB-4FF7-9E0A-5B5362F99811}"/>
              </a:ext>
            </a:extLst>
          </p:cNvPr>
          <p:cNvSpPr>
            <a:spLocks noGrp="1"/>
          </p:cNvSpPr>
          <p:nvPr>
            <p:ph type="title"/>
          </p:nvPr>
        </p:nvSpPr>
        <p:spPr/>
        <p:txBody>
          <a:bodyPr/>
          <a:lstStyle/>
          <a:p>
            <a:r>
              <a:rPr lang="en-US" dirty="0"/>
              <a:t>Tip #4: Keep Text Readable </a:t>
            </a:r>
          </a:p>
        </p:txBody>
      </p:sp>
    </p:spTree>
    <p:extLst>
      <p:ext uri="{BB962C8B-B14F-4D97-AF65-F5344CB8AC3E}">
        <p14:creationId xmlns:p14="http://schemas.microsoft.com/office/powerpoint/2010/main" val="3405462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A59407-F8FD-4A46-BA98-7241386B4768}"/>
              </a:ext>
            </a:extLst>
          </p:cNvPr>
          <p:cNvSpPr>
            <a:spLocks noGrp="1"/>
          </p:cNvSpPr>
          <p:nvPr>
            <p:ph type="title"/>
          </p:nvPr>
        </p:nvSpPr>
        <p:spPr/>
        <p:txBody>
          <a:bodyPr/>
          <a:lstStyle/>
          <a:p>
            <a:r>
              <a:rPr lang="en-US" dirty="0"/>
              <a:t>Font Type and Size</a:t>
            </a:r>
          </a:p>
        </p:txBody>
      </p:sp>
      <p:sp>
        <p:nvSpPr>
          <p:cNvPr id="4" name="Content Placeholder 3">
            <a:extLst>
              <a:ext uri="{FF2B5EF4-FFF2-40B4-BE49-F238E27FC236}">
                <a16:creationId xmlns:a16="http://schemas.microsoft.com/office/drawing/2014/main" id="{2BEAD92F-17A8-4961-BF09-6C8E2E09ED80}"/>
              </a:ext>
            </a:extLst>
          </p:cNvPr>
          <p:cNvSpPr>
            <a:spLocks noGrp="1"/>
          </p:cNvSpPr>
          <p:nvPr>
            <p:ph idx="1"/>
          </p:nvPr>
        </p:nvSpPr>
        <p:spPr/>
        <p:txBody>
          <a:bodyPr/>
          <a:lstStyle/>
          <a:p>
            <a:r>
              <a:rPr lang="en-US" dirty="0"/>
              <a:t>Select font type for readability</a:t>
            </a:r>
          </a:p>
          <a:p>
            <a:pPr lvl="1"/>
            <a:r>
              <a:rPr lang="en-US" dirty="0"/>
              <a:t>Simple, sans Serif fonts for text (Calibri or Arial)</a:t>
            </a:r>
          </a:p>
          <a:p>
            <a:pPr lvl="1"/>
            <a:r>
              <a:rPr lang="en-US" dirty="0"/>
              <a:t>Serif fonts for headings or titles</a:t>
            </a:r>
          </a:p>
          <a:p>
            <a:r>
              <a:rPr lang="en-US" dirty="0"/>
              <a:t>Ensure font size is large enough</a:t>
            </a:r>
          </a:p>
          <a:p>
            <a:pPr lvl="1"/>
            <a:r>
              <a:rPr lang="en-US" dirty="0"/>
              <a:t>Documents = 12 – 14 </a:t>
            </a:r>
            <a:r>
              <a:rPr lang="en-US" dirty="0" err="1"/>
              <a:t>pt</a:t>
            </a:r>
            <a:endParaRPr lang="en-US" dirty="0"/>
          </a:p>
          <a:p>
            <a:pPr lvl="1"/>
            <a:endParaRPr lang="en-US" dirty="0"/>
          </a:p>
          <a:p>
            <a:endParaRPr lang="en-US" dirty="0"/>
          </a:p>
          <a:p>
            <a:pPr lvl="1"/>
            <a:endParaRPr lang="en-US" dirty="0"/>
          </a:p>
        </p:txBody>
      </p:sp>
    </p:spTree>
    <p:extLst>
      <p:ext uri="{BB962C8B-B14F-4D97-AF65-F5344CB8AC3E}">
        <p14:creationId xmlns:p14="http://schemas.microsoft.com/office/powerpoint/2010/main" val="3185818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F6EB0-90CB-4FF7-9E0A-5B5362F99811}"/>
              </a:ext>
            </a:extLst>
          </p:cNvPr>
          <p:cNvSpPr>
            <a:spLocks noGrp="1"/>
          </p:cNvSpPr>
          <p:nvPr>
            <p:ph type="title"/>
          </p:nvPr>
        </p:nvSpPr>
        <p:spPr/>
        <p:txBody>
          <a:bodyPr/>
          <a:lstStyle/>
          <a:p>
            <a:r>
              <a:rPr lang="en-US" dirty="0"/>
              <a:t>Tip #5: Apply Structure to your Text</a:t>
            </a:r>
          </a:p>
        </p:txBody>
      </p:sp>
    </p:spTree>
    <p:extLst>
      <p:ext uri="{BB962C8B-B14F-4D97-AF65-F5344CB8AC3E}">
        <p14:creationId xmlns:p14="http://schemas.microsoft.com/office/powerpoint/2010/main" val="382870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60ABEA-A120-4AE6-96AC-9DA8DE4234F2}"/>
              </a:ext>
            </a:extLst>
          </p:cNvPr>
          <p:cNvSpPr>
            <a:spLocks noGrp="1"/>
          </p:cNvSpPr>
          <p:nvPr>
            <p:ph type="title"/>
          </p:nvPr>
        </p:nvSpPr>
        <p:spPr/>
        <p:txBody>
          <a:bodyPr/>
          <a:lstStyle/>
          <a:p>
            <a:r>
              <a:rPr lang="en-US" dirty="0"/>
              <a:t>Use Heading and List Styles</a:t>
            </a:r>
          </a:p>
        </p:txBody>
      </p:sp>
      <p:sp>
        <p:nvSpPr>
          <p:cNvPr id="4" name="Content Placeholder 3">
            <a:extLst>
              <a:ext uri="{FF2B5EF4-FFF2-40B4-BE49-F238E27FC236}">
                <a16:creationId xmlns:a16="http://schemas.microsoft.com/office/drawing/2014/main" id="{EE779C7D-2F60-4511-BDA4-D8FDB5C58805}"/>
              </a:ext>
            </a:extLst>
          </p:cNvPr>
          <p:cNvSpPr>
            <a:spLocks noGrp="1"/>
          </p:cNvSpPr>
          <p:nvPr>
            <p:ph idx="1"/>
          </p:nvPr>
        </p:nvSpPr>
        <p:spPr/>
        <p:txBody>
          <a:bodyPr/>
          <a:lstStyle/>
          <a:p>
            <a:r>
              <a:rPr lang="en-US" dirty="0"/>
              <a:t>Use provided styles for headings and lists</a:t>
            </a:r>
          </a:p>
          <a:p>
            <a:pPr lvl="1"/>
            <a:r>
              <a:rPr lang="en-US" dirty="0"/>
              <a:t>Promotes overall readability</a:t>
            </a:r>
          </a:p>
          <a:p>
            <a:pPr lvl="1"/>
            <a:r>
              <a:rPr lang="en-US" dirty="0"/>
              <a:t>Allows learners who use screen readers or keyboard navigation </a:t>
            </a:r>
          </a:p>
        </p:txBody>
      </p:sp>
      <p:pic>
        <p:nvPicPr>
          <p:cNvPr id="2" name="Picture 1" descr="Heading styles in Microsoft Word">
            <a:extLst>
              <a:ext uri="{FF2B5EF4-FFF2-40B4-BE49-F238E27FC236}">
                <a16:creationId xmlns:a16="http://schemas.microsoft.com/office/drawing/2014/main" id="{939BF985-3095-4D17-9740-3F8E74E0DF83}"/>
              </a:ext>
            </a:extLst>
          </p:cNvPr>
          <p:cNvPicPr>
            <a:picLocks noChangeAspect="1"/>
          </p:cNvPicPr>
          <p:nvPr/>
        </p:nvPicPr>
        <p:blipFill>
          <a:blip r:embed="rId3"/>
          <a:stretch>
            <a:fillRect/>
          </a:stretch>
        </p:blipFill>
        <p:spPr>
          <a:xfrm>
            <a:off x="2466022" y="6001941"/>
            <a:ext cx="12057309" cy="3419237"/>
          </a:xfrm>
          <a:prstGeom prst="rect">
            <a:avLst/>
          </a:prstGeom>
        </p:spPr>
      </p:pic>
      <p:sp>
        <p:nvSpPr>
          <p:cNvPr id="5" name="Oval 4">
            <a:extLst>
              <a:ext uri="{FF2B5EF4-FFF2-40B4-BE49-F238E27FC236}">
                <a16:creationId xmlns:a16="http://schemas.microsoft.com/office/drawing/2014/main" id="{7DF54FB8-423F-4872-BF3C-CA3006084D3E}"/>
              </a:ext>
              <a:ext uri="{C183D7F6-B498-43B3-948B-1728B52AA6E4}">
                <adec:decorative xmlns:adec="http://schemas.microsoft.com/office/drawing/2017/decorative" val="1"/>
              </a:ext>
            </a:extLst>
          </p:cNvPr>
          <p:cNvSpPr/>
          <p:nvPr/>
        </p:nvSpPr>
        <p:spPr>
          <a:xfrm>
            <a:off x="3078943" y="5431614"/>
            <a:ext cx="11910159" cy="2956560"/>
          </a:xfrm>
          <a:custGeom>
            <a:avLst/>
            <a:gdLst>
              <a:gd name="connsiteX0" fmla="*/ 0 w 11910159"/>
              <a:gd name="connsiteY0" fmla="*/ 1478280 h 2956560"/>
              <a:gd name="connsiteX1" fmla="*/ 5955080 w 11910159"/>
              <a:gd name="connsiteY1" fmla="*/ 0 h 2956560"/>
              <a:gd name="connsiteX2" fmla="*/ 11910160 w 11910159"/>
              <a:gd name="connsiteY2" fmla="*/ 1478280 h 2956560"/>
              <a:gd name="connsiteX3" fmla="*/ 5955080 w 11910159"/>
              <a:gd name="connsiteY3" fmla="*/ 2956560 h 2956560"/>
              <a:gd name="connsiteX4" fmla="*/ 0 w 11910159"/>
              <a:gd name="connsiteY4" fmla="*/ 1478280 h 2956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0159" h="2956560" extrusionOk="0">
                <a:moveTo>
                  <a:pt x="0" y="1478280"/>
                </a:moveTo>
                <a:cubicBezTo>
                  <a:pt x="-261950" y="500272"/>
                  <a:pt x="2421901" y="91682"/>
                  <a:pt x="5955080" y="0"/>
                </a:cubicBezTo>
                <a:cubicBezTo>
                  <a:pt x="9294721" y="10682"/>
                  <a:pt x="11867809" y="663196"/>
                  <a:pt x="11910160" y="1478280"/>
                </a:cubicBezTo>
                <a:cubicBezTo>
                  <a:pt x="11510274" y="2685221"/>
                  <a:pt x="9207356" y="3158990"/>
                  <a:pt x="5955080" y="2956560"/>
                </a:cubicBezTo>
                <a:cubicBezTo>
                  <a:pt x="2556582" y="2896596"/>
                  <a:pt x="66830" y="2326643"/>
                  <a:pt x="0" y="1478280"/>
                </a:cubicBezTo>
                <a:close/>
              </a:path>
            </a:pathLst>
          </a:custGeom>
          <a:noFill/>
          <a:ln w="76200" cmpd="sng">
            <a:solidFill>
              <a:srgbClr val="EF4A26"/>
            </a:solidFill>
            <a:prstDash val="sysDot"/>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ntona Medium"/>
              <a:ea typeface="+mn-ea"/>
              <a:cs typeface="+mn-cs"/>
            </a:endParaRPr>
          </a:p>
        </p:txBody>
      </p:sp>
    </p:spTree>
    <p:extLst>
      <p:ext uri="{BB962C8B-B14F-4D97-AF65-F5344CB8AC3E}">
        <p14:creationId xmlns:p14="http://schemas.microsoft.com/office/powerpoint/2010/main" val="1823490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780E5-7224-4D2F-9F86-5E55938763D0}"/>
              </a:ext>
            </a:extLst>
          </p:cNvPr>
          <p:cNvSpPr>
            <a:spLocks noGrp="1"/>
          </p:cNvSpPr>
          <p:nvPr>
            <p:ph type="title"/>
          </p:nvPr>
        </p:nvSpPr>
        <p:spPr/>
        <p:txBody>
          <a:bodyPr/>
          <a:lstStyle/>
          <a:p>
            <a:r>
              <a:rPr lang="en-US" dirty="0"/>
              <a:t>Format Tables</a:t>
            </a:r>
          </a:p>
        </p:txBody>
      </p:sp>
      <p:sp>
        <p:nvSpPr>
          <p:cNvPr id="3" name="Content Placeholder 2">
            <a:extLst>
              <a:ext uri="{FF2B5EF4-FFF2-40B4-BE49-F238E27FC236}">
                <a16:creationId xmlns:a16="http://schemas.microsoft.com/office/drawing/2014/main" id="{590496E5-E776-4DD8-83F5-9A4EECFBF08D}"/>
              </a:ext>
            </a:extLst>
          </p:cNvPr>
          <p:cNvSpPr>
            <a:spLocks noGrp="1"/>
          </p:cNvSpPr>
          <p:nvPr>
            <p:ph idx="1"/>
          </p:nvPr>
        </p:nvSpPr>
        <p:spPr>
          <a:xfrm>
            <a:off x="1257300" y="2738438"/>
            <a:ext cx="5548234" cy="6527007"/>
          </a:xfrm>
        </p:spPr>
        <p:txBody>
          <a:bodyPr/>
          <a:lstStyle/>
          <a:p>
            <a:r>
              <a:rPr lang="en-US" dirty="0"/>
              <a:t>Identify row and column headers</a:t>
            </a:r>
          </a:p>
          <a:p>
            <a:r>
              <a:rPr lang="en-US" dirty="0"/>
              <a:t>Associate data cells with appropriate headers</a:t>
            </a:r>
          </a:p>
          <a:p>
            <a:r>
              <a:rPr lang="en-US" dirty="0"/>
              <a:t>Add table captions or alt text</a:t>
            </a:r>
          </a:p>
        </p:txBody>
      </p:sp>
      <p:pic>
        <p:nvPicPr>
          <p:cNvPr id="4" name="Picture 3">
            <a:extLst>
              <a:ext uri="{FF2B5EF4-FFF2-40B4-BE49-F238E27FC236}">
                <a16:creationId xmlns:a16="http://schemas.microsoft.com/office/drawing/2014/main" id="{BD3DBDBB-9A3A-424E-98D1-185020322C77}"/>
              </a:ext>
            </a:extLst>
          </p:cNvPr>
          <p:cNvPicPr>
            <a:picLocks noChangeAspect="1"/>
          </p:cNvPicPr>
          <p:nvPr/>
        </p:nvPicPr>
        <p:blipFill rotWithShape="1">
          <a:blip r:embed="rId3"/>
          <a:srcRect l="1505" r="20038" b="3963"/>
          <a:stretch/>
        </p:blipFill>
        <p:spPr>
          <a:xfrm>
            <a:off x="8997067" y="2813388"/>
            <a:ext cx="8241621" cy="4801614"/>
          </a:xfrm>
          <a:prstGeom prst="rect">
            <a:avLst/>
          </a:prstGeom>
        </p:spPr>
      </p:pic>
      <p:sp>
        <p:nvSpPr>
          <p:cNvPr id="6" name="Content Placeholder 2">
            <a:extLst>
              <a:ext uri="{FF2B5EF4-FFF2-40B4-BE49-F238E27FC236}">
                <a16:creationId xmlns:a16="http://schemas.microsoft.com/office/drawing/2014/main" id="{271F18DC-BB2D-43F5-9E11-CABF5C087ED9}"/>
              </a:ext>
            </a:extLst>
          </p:cNvPr>
          <p:cNvSpPr txBox="1">
            <a:spLocks/>
          </p:cNvSpPr>
          <p:nvPr/>
        </p:nvSpPr>
        <p:spPr>
          <a:xfrm>
            <a:off x="13944677" y="7975818"/>
            <a:ext cx="3294011" cy="526919"/>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203864"/>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203864"/>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203864"/>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203864"/>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203864"/>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2400" dirty="0"/>
              <a:t>Source: Adobe</a:t>
            </a:r>
          </a:p>
          <a:p>
            <a:pPr marL="0" indent="0">
              <a:buNone/>
            </a:pPr>
            <a:endParaRPr lang="en-US" sz="2400" dirty="0"/>
          </a:p>
        </p:txBody>
      </p:sp>
    </p:spTree>
    <p:extLst>
      <p:ext uri="{BB962C8B-B14F-4D97-AF65-F5344CB8AC3E}">
        <p14:creationId xmlns:p14="http://schemas.microsoft.com/office/powerpoint/2010/main" val="4273453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60ABEA-A120-4AE6-96AC-9DA8DE4234F2}"/>
              </a:ext>
            </a:extLst>
          </p:cNvPr>
          <p:cNvSpPr>
            <a:spLocks noGrp="1"/>
          </p:cNvSpPr>
          <p:nvPr>
            <p:ph type="title"/>
          </p:nvPr>
        </p:nvSpPr>
        <p:spPr/>
        <p:txBody>
          <a:bodyPr/>
          <a:lstStyle/>
          <a:p>
            <a:r>
              <a:rPr lang="en-US" dirty="0"/>
              <a:t>Embed URLs in Descriptive Text</a:t>
            </a:r>
          </a:p>
        </p:txBody>
      </p:sp>
      <p:sp>
        <p:nvSpPr>
          <p:cNvPr id="4" name="Content Placeholder 3">
            <a:extLst>
              <a:ext uri="{FF2B5EF4-FFF2-40B4-BE49-F238E27FC236}">
                <a16:creationId xmlns:a16="http://schemas.microsoft.com/office/drawing/2014/main" id="{EE779C7D-2F60-4511-BDA4-D8FDB5C58805}"/>
              </a:ext>
            </a:extLst>
          </p:cNvPr>
          <p:cNvSpPr>
            <a:spLocks noGrp="1"/>
          </p:cNvSpPr>
          <p:nvPr>
            <p:ph idx="1"/>
          </p:nvPr>
        </p:nvSpPr>
        <p:spPr/>
        <p:txBody>
          <a:bodyPr/>
          <a:lstStyle/>
          <a:p>
            <a:r>
              <a:rPr lang="en-US" dirty="0"/>
              <a:t>Allows the screen reader to read the text, not the URL</a:t>
            </a:r>
          </a:p>
          <a:p>
            <a:pPr lvl="1"/>
            <a:r>
              <a:rPr lang="en-US" dirty="0"/>
              <a:t>Read </a:t>
            </a:r>
            <a:r>
              <a:rPr lang="en-US" dirty="0">
                <a:hlinkClick r:id="rId3"/>
              </a:rPr>
              <a:t>Plagiarism—A Complex Issue </a:t>
            </a:r>
            <a:endParaRPr lang="en-US" dirty="0"/>
          </a:p>
          <a:p>
            <a:pPr lvl="1"/>
            <a:r>
              <a:rPr lang="en-US" dirty="0"/>
              <a:t>Read </a:t>
            </a:r>
            <a:r>
              <a:rPr lang="en-US" dirty="0">
                <a:hlinkClick r:id="rId4"/>
              </a:rPr>
              <a:t>https://www.tandfonline.com/doi/pdf/10.1080/02602930500266</a:t>
            </a:r>
            <a:endParaRPr lang="en-US" dirty="0"/>
          </a:p>
          <a:p>
            <a:pPr lvl="2"/>
            <a:r>
              <a:rPr lang="en-US" dirty="0"/>
              <a:t>Exceptions: when content is intended for print</a:t>
            </a:r>
          </a:p>
          <a:p>
            <a:pPr marL="0" indent="0">
              <a:buNone/>
            </a:pPr>
            <a:endParaRPr lang="en-US" dirty="0"/>
          </a:p>
        </p:txBody>
      </p:sp>
    </p:spTree>
    <p:extLst>
      <p:ext uri="{BB962C8B-B14F-4D97-AF65-F5344CB8AC3E}">
        <p14:creationId xmlns:p14="http://schemas.microsoft.com/office/powerpoint/2010/main" val="4062798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F6EB0-90CB-4FF7-9E0A-5B5362F99811}"/>
              </a:ext>
            </a:extLst>
          </p:cNvPr>
          <p:cNvSpPr>
            <a:spLocks noGrp="1"/>
          </p:cNvSpPr>
          <p:nvPr>
            <p:ph type="title"/>
          </p:nvPr>
        </p:nvSpPr>
        <p:spPr/>
        <p:txBody>
          <a:bodyPr/>
          <a:lstStyle/>
          <a:p>
            <a:r>
              <a:rPr lang="en-US" dirty="0"/>
              <a:t>Bonus Tip: Provide Flexibility in Format</a:t>
            </a:r>
          </a:p>
        </p:txBody>
      </p:sp>
    </p:spTree>
    <p:extLst>
      <p:ext uri="{BB962C8B-B14F-4D97-AF65-F5344CB8AC3E}">
        <p14:creationId xmlns:p14="http://schemas.microsoft.com/office/powerpoint/2010/main" val="622536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A5FAE2-03B2-4466-A5B5-3A4EA397125A}"/>
              </a:ext>
            </a:extLst>
          </p:cNvPr>
          <p:cNvSpPr>
            <a:spLocks noGrp="1"/>
          </p:cNvSpPr>
          <p:nvPr>
            <p:ph type="title"/>
          </p:nvPr>
        </p:nvSpPr>
        <p:spPr/>
        <p:txBody>
          <a:bodyPr/>
          <a:lstStyle/>
          <a:p>
            <a:r>
              <a:rPr lang="en-US" dirty="0"/>
              <a:t>Which Format is Most Accessible?</a:t>
            </a:r>
          </a:p>
        </p:txBody>
      </p:sp>
      <p:sp>
        <p:nvSpPr>
          <p:cNvPr id="6" name="Content Placeholder 5">
            <a:extLst>
              <a:ext uri="{FF2B5EF4-FFF2-40B4-BE49-F238E27FC236}">
                <a16:creationId xmlns:a16="http://schemas.microsoft.com/office/drawing/2014/main" id="{235614E6-A7E8-4EC7-83AF-56108F510EFD}"/>
              </a:ext>
            </a:extLst>
          </p:cNvPr>
          <p:cNvSpPr>
            <a:spLocks noGrp="1"/>
          </p:cNvSpPr>
          <p:nvPr>
            <p:ph idx="1"/>
          </p:nvPr>
        </p:nvSpPr>
        <p:spPr/>
        <p:txBody>
          <a:bodyPr/>
          <a:lstStyle/>
          <a:p>
            <a:r>
              <a:rPr lang="en-US" dirty="0"/>
              <a:t>No easy answer (it depends)</a:t>
            </a:r>
          </a:p>
          <a:p>
            <a:r>
              <a:rPr lang="en-US" dirty="0"/>
              <a:t>PDFs not </a:t>
            </a:r>
            <a:r>
              <a:rPr lang="en-US" i="1" dirty="0"/>
              <a:t>automatically</a:t>
            </a:r>
            <a:r>
              <a:rPr lang="en-US" dirty="0"/>
              <a:t> accessible</a:t>
            </a:r>
          </a:p>
          <a:p>
            <a:r>
              <a:rPr lang="en-GB" dirty="0"/>
              <a:t>Balancing appearance with flexibility</a:t>
            </a:r>
          </a:p>
        </p:txBody>
      </p:sp>
    </p:spTree>
    <p:extLst>
      <p:ext uri="{BB962C8B-B14F-4D97-AF65-F5344CB8AC3E}">
        <p14:creationId xmlns:p14="http://schemas.microsoft.com/office/powerpoint/2010/main" val="819480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95292-AB7F-4FD4-A563-E4A7B127D645}"/>
              </a:ext>
            </a:extLst>
          </p:cNvPr>
          <p:cNvSpPr>
            <a:spLocks noGrp="1"/>
          </p:cNvSpPr>
          <p:nvPr>
            <p:ph type="title"/>
          </p:nvPr>
        </p:nvSpPr>
        <p:spPr/>
        <p:txBody>
          <a:bodyPr/>
          <a:lstStyle/>
          <a:p>
            <a:r>
              <a:rPr lang="en-US" dirty="0"/>
              <a:t>Is a PDF the Best Choice?</a:t>
            </a:r>
          </a:p>
        </p:txBody>
      </p:sp>
      <p:sp>
        <p:nvSpPr>
          <p:cNvPr id="3" name="Content Placeholder 2">
            <a:extLst>
              <a:ext uri="{FF2B5EF4-FFF2-40B4-BE49-F238E27FC236}">
                <a16:creationId xmlns:a16="http://schemas.microsoft.com/office/drawing/2014/main" id="{1C7348D7-A7D1-45FC-B6E9-234516F82EE9}"/>
              </a:ext>
            </a:extLst>
          </p:cNvPr>
          <p:cNvSpPr>
            <a:spLocks noGrp="1"/>
          </p:cNvSpPr>
          <p:nvPr>
            <p:ph idx="1"/>
          </p:nvPr>
        </p:nvSpPr>
        <p:spPr>
          <a:xfrm>
            <a:off x="1257300" y="2738438"/>
            <a:ext cx="15800416" cy="6527007"/>
          </a:xfrm>
        </p:spPr>
        <p:txBody>
          <a:bodyPr>
            <a:normAutofit/>
          </a:bodyPr>
          <a:lstStyle/>
          <a:p>
            <a:r>
              <a:rPr lang="en-US" sz="4200" dirty="0"/>
              <a:t>Can you answer YES to at least 1 of these questions?</a:t>
            </a:r>
          </a:p>
          <a:p>
            <a:pPr lvl="1"/>
            <a:r>
              <a:rPr lang="en-US" sz="3600" dirty="0"/>
              <a:t>Was the document created in software many won’t have?</a:t>
            </a:r>
          </a:p>
          <a:p>
            <a:pPr lvl="1"/>
            <a:r>
              <a:rPr lang="en-US" sz="3600" dirty="0"/>
              <a:t>Does your document </a:t>
            </a:r>
            <a:r>
              <a:rPr lang="en-US" sz="3600" i="1" dirty="0"/>
              <a:t>require</a:t>
            </a:r>
          </a:p>
          <a:p>
            <a:pPr lvl="2"/>
            <a:r>
              <a:rPr lang="en-US" sz="3200" dirty="0"/>
              <a:t>precise formatting?</a:t>
            </a:r>
          </a:p>
          <a:p>
            <a:pPr lvl="2"/>
            <a:r>
              <a:rPr lang="en-US" sz="3200" dirty="0"/>
              <a:t>non-standard fonts or special characters?</a:t>
            </a:r>
          </a:p>
          <a:p>
            <a:pPr lvl="2"/>
            <a:r>
              <a:rPr lang="en-US" sz="3200" dirty="0"/>
              <a:t>formulas or equations?</a:t>
            </a:r>
          </a:p>
          <a:p>
            <a:pPr lvl="1"/>
            <a:r>
              <a:rPr lang="en-US" sz="3600" dirty="0"/>
              <a:t>Is document large?</a:t>
            </a:r>
          </a:p>
          <a:p>
            <a:pPr lvl="1"/>
            <a:r>
              <a:rPr lang="en-US" sz="3600" dirty="0"/>
              <a:t>Is it intended for print?</a:t>
            </a:r>
          </a:p>
        </p:txBody>
      </p:sp>
    </p:spTree>
    <p:extLst>
      <p:ext uri="{BB962C8B-B14F-4D97-AF65-F5344CB8AC3E}">
        <p14:creationId xmlns:p14="http://schemas.microsoft.com/office/powerpoint/2010/main" val="3325057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F0854B-D55D-4576-B42C-794DBE3EE1C3}"/>
              </a:ext>
            </a:extLst>
          </p:cNvPr>
          <p:cNvSpPr>
            <a:spLocks noGrp="1"/>
          </p:cNvSpPr>
          <p:nvPr>
            <p:ph type="title"/>
          </p:nvPr>
        </p:nvSpPr>
        <p:spPr/>
        <p:txBody>
          <a:bodyPr/>
          <a:lstStyle/>
          <a:p>
            <a:r>
              <a:rPr lang="en-US" dirty="0"/>
              <a:t>Alternative Format Options</a:t>
            </a:r>
          </a:p>
        </p:txBody>
      </p:sp>
      <p:sp>
        <p:nvSpPr>
          <p:cNvPr id="5" name="Content Placeholder 4">
            <a:extLst>
              <a:ext uri="{FF2B5EF4-FFF2-40B4-BE49-F238E27FC236}">
                <a16:creationId xmlns:a16="http://schemas.microsoft.com/office/drawing/2014/main" id="{C6AF8676-D083-43BD-A3A2-C2DBBDC08881}"/>
              </a:ext>
            </a:extLst>
          </p:cNvPr>
          <p:cNvSpPr>
            <a:spLocks noGrp="1"/>
          </p:cNvSpPr>
          <p:nvPr>
            <p:ph idx="1"/>
          </p:nvPr>
        </p:nvSpPr>
        <p:spPr/>
        <p:txBody>
          <a:bodyPr/>
          <a:lstStyle/>
          <a:p>
            <a:r>
              <a:rPr lang="en-US" sz="4200" dirty="0"/>
              <a:t>Native Microsoft format</a:t>
            </a:r>
          </a:p>
          <a:p>
            <a:pPr lvl="1"/>
            <a:r>
              <a:rPr lang="en-US" sz="3600" dirty="0"/>
              <a:t>All UF faculty, staff, and students have access to Microsoft Office products (Word or PowerPoint)</a:t>
            </a:r>
          </a:p>
          <a:p>
            <a:r>
              <a:rPr lang="en-US" sz="4200" dirty="0"/>
              <a:t>html</a:t>
            </a:r>
          </a:p>
          <a:p>
            <a:pPr lvl="1"/>
            <a:r>
              <a:rPr lang="en-US" sz="3600" dirty="0"/>
              <a:t>More responsive to screen size and can limit scrolling</a:t>
            </a:r>
          </a:p>
          <a:p>
            <a:r>
              <a:rPr lang="en-US" sz="4200" dirty="0" err="1"/>
              <a:t>ebook</a:t>
            </a:r>
            <a:r>
              <a:rPr lang="en-US" sz="4200" dirty="0"/>
              <a:t> formats (EPUB, </a:t>
            </a:r>
            <a:r>
              <a:rPr lang="en-US" sz="4200" dirty="0" err="1"/>
              <a:t>EPUB3</a:t>
            </a:r>
            <a:r>
              <a:rPr lang="en-US" sz="4200" dirty="0"/>
              <a:t>, </a:t>
            </a:r>
            <a:r>
              <a:rPr lang="en-US" sz="4200" dirty="0" err="1"/>
              <a:t>Mobi</a:t>
            </a:r>
            <a:r>
              <a:rPr lang="en-US" sz="4200" dirty="0"/>
              <a:t>)</a:t>
            </a:r>
          </a:p>
          <a:p>
            <a:r>
              <a:rPr lang="en-US" sz="4200" dirty="0"/>
              <a:t>Alternate media</a:t>
            </a:r>
          </a:p>
          <a:p>
            <a:pPr lvl="1"/>
            <a:r>
              <a:rPr lang="en-US" sz="3600" dirty="0"/>
              <a:t>audio file (MP3) </a:t>
            </a:r>
          </a:p>
          <a:p>
            <a:pPr lvl="1"/>
            <a:r>
              <a:rPr lang="en-US" sz="3600" dirty="0"/>
              <a:t>digital Braille</a:t>
            </a:r>
          </a:p>
          <a:p>
            <a:pPr marL="0" indent="0">
              <a:buNone/>
            </a:pPr>
            <a:endParaRPr lang="en-US" dirty="0"/>
          </a:p>
        </p:txBody>
      </p:sp>
    </p:spTree>
    <p:extLst>
      <p:ext uri="{BB962C8B-B14F-4D97-AF65-F5344CB8AC3E}">
        <p14:creationId xmlns:p14="http://schemas.microsoft.com/office/powerpoint/2010/main" val="1365502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E20C9C-AEAA-4FAA-831E-5091BB245A90}"/>
              </a:ext>
            </a:extLst>
          </p:cNvPr>
          <p:cNvSpPr>
            <a:spLocks noGrp="1"/>
          </p:cNvSpPr>
          <p:nvPr>
            <p:ph type="title"/>
          </p:nvPr>
        </p:nvSpPr>
        <p:spPr/>
        <p:txBody>
          <a:bodyPr/>
          <a:lstStyle/>
          <a:p>
            <a:r>
              <a:rPr lang="en-US" dirty="0" err="1"/>
              <a:t>UDL</a:t>
            </a:r>
            <a:r>
              <a:rPr lang="en-US" dirty="0"/>
              <a:t> Resources</a:t>
            </a:r>
          </a:p>
        </p:txBody>
      </p:sp>
      <p:sp>
        <p:nvSpPr>
          <p:cNvPr id="4" name="Content Placeholder 3">
            <a:extLst>
              <a:ext uri="{FF2B5EF4-FFF2-40B4-BE49-F238E27FC236}">
                <a16:creationId xmlns:a16="http://schemas.microsoft.com/office/drawing/2014/main" id="{00D9773E-269D-4410-B2E3-883BF2CD7CB8}"/>
              </a:ext>
            </a:extLst>
          </p:cNvPr>
          <p:cNvSpPr>
            <a:spLocks noGrp="1"/>
          </p:cNvSpPr>
          <p:nvPr>
            <p:ph idx="1"/>
          </p:nvPr>
        </p:nvSpPr>
        <p:spPr/>
        <p:txBody>
          <a:bodyPr>
            <a:normAutofit/>
          </a:bodyPr>
          <a:lstStyle/>
          <a:p>
            <a:pPr lvl="0"/>
            <a:r>
              <a:rPr lang="en-US" sz="3970" dirty="0">
                <a:hlinkClick r:id="rId2"/>
              </a:rPr>
              <a:t>http://udlguidelines.cast.org/</a:t>
            </a:r>
            <a:endParaRPr lang="en-US" sz="3970" dirty="0"/>
          </a:p>
          <a:p>
            <a:pPr lvl="0"/>
            <a:r>
              <a:rPr lang="en-US" dirty="0"/>
              <a:t>Local instructional designers, curriculum developers, or faculty developers</a:t>
            </a:r>
          </a:p>
        </p:txBody>
      </p:sp>
    </p:spTree>
    <p:extLst>
      <p:ext uri="{BB962C8B-B14F-4D97-AF65-F5344CB8AC3E}">
        <p14:creationId xmlns:p14="http://schemas.microsoft.com/office/powerpoint/2010/main" val="3987850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32CAB-E28C-4E65-872C-EAC9D1E7B7D2}"/>
              </a:ext>
            </a:extLst>
          </p:cNvPr>
          <p:cNvSpPr>
            <a:spLocks noGrp="1"/>
          </p:cNvSpPr>
          <p:nvPr>
            <p:ph type="title"/>
          </p:nvPr>
        </p:nvSpPr>
        <p:spPr/>
        <p:txBody>
          <a:bodyPr/>
          <a:lstStyle/>
          <a:p>
            <a:r>
              <a:rPr lang="en-US" dirty="0"/>
              <a:t>Bonus Tip: Use Accessibility Tools!</a:t>
            </a:r>
          </a:p>
        </p:txBody>
      </p:sp>
    </p:spTree>
    <p:extLst>
      <p:ext uri="{BB962C8B-B14F-4D97-AF65-F5344CB8AC3E}">
        <p14:creationId xmlns:p14="http://schemas.microsoft.com/office/powerpoint/2010/main" val="121312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86DF8-5FF0-4AE4-8204-91E74A3178CD}"/>
              </a:ext>
            </a:extLst>
          </p:cNvPr>
          <p:cNvSpPr>
            <a:spLocks noGrp="1"/>
          </p:cNvSpPr>
          <p:nvPr>
            <p:ph type="title"/>
          </p:nvPr>
        </p:nvSpPr>
        <p:spPr/>
        <p:txBody>
          <a:bodyPr/>
          <a:lstStyle/>
          <a:p>
            <a:r>
              <a:rPr lang="en-US" dirty="0"/>
              <a:t>Accessibility Tools Available</a:t>
            </a:r>
          </a:p>
        </p:txBody>
      </p:sp>
      <p:sp>
        <p:nvSpPr>
          <p:cNvPr id="3" name="Content Placeholder 2">
            <a:extLst>
              <a:ext uri="{FF2B5EF4-FFF2-40B4-BE49-F238E27FC236}">
                <a16:creationId xmlns:a16="http://schemas.microsoft.com/office/drawing/2014/main" id="{F0B28E16-E860-43AF-A375-5D4581EC2071}"/>
              </a:ext>
            </a:extLst>
          </p:cNvPr>
          <p:cNvSpPr>
            <a:spLocks noGrp="1"/>
          </p:cNvSpPr>
          <p:nvPr>
            <p:ph idx="1"/>
          </p:nvPr>
        </p:nvSpPr>
        <p:spPr/>
        <p:txBody>
          <a:bodyPr/>
          <a:lstStyle/>
          <a:p>
            <a:r>
              <a:rPr lang="en-US" dirty="0"/>
              <a:t>Accessibility tools available for</a:t>
            </a:r>
          </a:p>
          <a:p>
            <a:pPr lvl="1"/>
            <a:r>
              <a:rPr lang="en-US" dirty="0"/>
              <a:t>Microsoft Word</a:t>
            </a:r>
          </a:p>
          <a:p>
            <a:pPr lvl="1"/>
            <a:r>
              <a:rPr lang="en-US" dirty="0"/>
              <a:t>Microsoft PowerPoint</a:t>
            </a:r>
          </a:p>
          <a:p>
            <a:pPr lvl="1"/>
            <a:r>
              <a:rPr lang="en-US" dirty="0"/>
              <a:t>PDFs in Adobe</a:t>
            </a:r>
          </a:p>
          <a:p>
            <a:pPr lvl="1"/>
            <a:r>
              <a:rPr lang="en-US" dirty="0"/>
              <a:t>E-Learning (Canvas)</a:t>
            </a:r>
          </a:p>
          <a:p>
            <a:pPr marL="685800" lvl="1" indent="0">
              <a:buNone/>
            </a:pPr>
            <a:endParaRPr lang="en-US" dirty="0"/>
          </a:p>
          <a:p>
            <a:r>
              <a:rPr lang="en-US" dirty="0"/>
              <a:t>Common accessibility issues identified</a:t>
            </a:r>
          </a:p>
          <a:p>
            <a:pPr lvl="1"/>
            <a:r>
              <a:rPr lang="en-US" dirty="0"/>
              <a:t>missing alt text, color contrast, reading order, heading structure</a:t>
            </a:r>
          </a:p>
          <a:p>
            <a:pPr lvl="1"/>
            <a:endParaRPr lang="en-US" dirty="0"/>
          </a:p>
        </p:txBody>
      </p:sp>
    </p:spTree>
    <p:extLst>
      <p:ext uri="{BB962C8B-B14F-4D97-AF65-F5344CB8AC3E}">
        <p14:creationId xmlns:p14="http://schemas.microsoft.com/office/powerpoint/2010/main" val="170141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F6EB0-90CB-4FF7-9E0A-5B5362F99811}"/>
              </a:ext>
            </a:extLst>
          </p:cNvPr>
          <p:cNvSpPr>
            <a:spLocks noGrp="1"/>
          </p:cNvSpPr>
          <p:nvPr>
            <p:ph type="title"/>
          </p:nvPr>
        </p:nvSpPr>
        <p:spPr/>
        <p:txBody>
          <a:bodyPr/>
          <a:lstStyle/>
          <a:p>
            <a:r>
              <a:rPr lang="en-US" dirty="0"/>
              <a:t>The Future is Accessible! </a:t>
            </a:r>
          </a:p>
        </p:txBody>
      </p:sp>
    </p:spTree>
    <p:extLst>
      <p:ext uri="{BB962C8B-B14F-4D97-AF65-F5344CB8AC3E}">
        <p14:creationId xmlns:p14="http://schemas.microsoft.com/office/powerpoint/2010/main" val="2704437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72D30-05EB-40AE-82C5-9190B0157666}"/>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E90B32CD-0D08-4FAE-8674-52CBEAFA6697}"/>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5338493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023" y="1544483"/>
            <a:ext cx="16527191" cy="6485612"/>
          </a:xfrm>
        </p:spPr>
        <p:txBody>
          <a:bodyPr>
            <a:normAutofit/>
          </a:bodyPr>
          <a:lstStyle/>
          <a:p>
            <a:r>
              <a:rPr lang="en-US" dirty="0"/>
              <a:t>Thank you!</a:t>
            </a:r>
            <a:br>
              <a:rPr lang="en-US" dirty="0"/>
            </a:br>
            <a:br>
              <a:rPr lang="en-US" dirty="0"/>
            </a:br>
            <a:r>
              <a:rPr lang="en-US" dirty="0"/>
              <a:t>Questions? Email me agunn@ufl.edu</a:t>
            </a:r>
          </a:p>
        </p:txBody>
      </p:sp>
    </p:spTree>
    <p:extLst>
      <p:ext uri="{BB962C8B-B14F-4D97-AF65-F5344CB8AC3E}">
        <p14:creationId xmlns:p14="http://schemas.microsoft.com/office/powerpoint/2010/main" val="7952295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4F4F88-96FA-46B5-865A-B212C7866292}"/>
              </a:ext>
            </a:extLst>
          </p:cNvPr>
          <p:cNvSpPr>
            <a:spLocks noGrp="1"/>
          </p:cNvSpPr>
          <p:nvPr>
            <p:ph type="title"/>
          </p:nvPr>
        </p:nvSpPr>
        <p:spPr/>
        <p:txBody>
          <a:bodyPr/>
          <a:lstStyle/>
          <a:p>
            <a:r>
              <a:rPr lang="en-US" dirty="0"/>
              <a:t>References</a:t>
            </a:r>
          </a:p>
        </p:txBody>
      </p:sp>
      <p:sp>
        <p:nvSpPr>
          <p:cNvPr id="4" name="Content Placeholder 3">
            <a:extLst>
              <a:ext uri="{FF2B5EF4-FFF2-40B4-BE49-F238E27FC236}">
                <a16:creationId xmlns:a16="http://schemas.microsoft.com/office/drawing/2014/main" id="{9B0366FF-F7B5-48DE-B0B0-E3CD1F5672E2}"/>
              </a:ext>
            </a:extLst>
          </p:cNvPr>
          <p:cNvSpPr>
            <a:spLocks noGrp="1"/>
          </p:cNvSpPr>
          <p:nvPr>
            <p:ph idx="1"/>
          </p:nvPr>
        </p:nvSpPr>
        <p:spPr/>
        <p:txBody>
          <a:bodyPr/>
          <a:lstStyle/>
          <a:p>
            <a:r>
              <a:rPr lang="en-US" sz="3200" dirty="0"/>
              <a:t>Harvard University, Digital accessibility. </a:t>
            </a:r>
            <a:r>
              <a:rPr lang="en-US" sz="3200" dirty="0">
                <a:hlinkClick r:id="rId2"/>
              </a:rPr>
              <a:t>https://accessibility.huit.harvard.edu/%E2%9C%8E-technique-colored-pictograms</a:t>
            </a:r>
            <a:endParaRPr lang="en-US" sz="3200" dirty="0"/>
          </a:p>
          <a:p>
            <a:r>
              <a:rPr lang="en-US" sz="3200" dirty="0" err="1"/>
              <a:t>WebAIM</a:t>
            </a:r>
            <a:r>
              <a:rPr lang="en-US" sz="3200" dirty="0"/>
              <a:t>, Color contrast checker. </a:t>
            </a:r>
            <a:r>
              <a:rPr lang="en-US" sz="3200" dirty="0">
                <a:hlinkClick r:id="rId3"/>
              </a:rPr>
              <a:t>https://webaim.org/resources/contrastchecker/</a:t>
            </a:r>
            <a:endParaRPr lang="en-US" sz="3200" dirty="0"/>
          </a:p>
          <a:p>
            <a:r>
              <a:rPr lang="en-US" sz="3200" dirty="0"/>
              <a:t>Adobe, Accessible tables. </a:t>
            </a:r>
            <a:r>
              <a:rPr lang="en-US" sz="3200" dirty="0">
                <a:hlinkClick r:id="rId4"/>
              </a:rPr>
              <a:t>https://www.adobe.com/accessibility/products/dreamweaver/tables.html</a:t>
            </a:r>
            <a:endParaRPr lang="en-US" sz="3200" dirty="0"/>
          </a:p>
          <a:p>
            <a:endParaRPr lang="en-US" sz="3200" dirty="0"/>
          </a:p>
          <a:p>
            <a:endParaRPr lang="en-US" dirty="0"/>
          </a:p>
        </p:txBody>
      </p:sp>
    </p:spTree>
    <p:extLst>
      <p:ext uri="{BB962C8B-B14F-4D97-AF65-F5344CB8AC3E}">
        <p14:creationId xmlns:p14="http://schemas.microsoft.com/office/powerpoint/2010/main" val="3192693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9063-E5C4-43E2-9310-3C6357603B79}"/>
              </a:ext>
            </a:extLst>
          </p:cNvPr>
          <p:cNvSpPr>
            <a:spLocks noGrp="1"/>
          </p:cNvSpPr>
          <p:nvPr>
            <p:ph type="title"/>
          </p:nvPr>
        </p:nvSpPr>
        <p:spPr/>
        <p:txBody>
          <a:bodyPr/>
          <a:lstStyle/>
          <a:p>
            <a:r>
              <a:rPr lang="en-US" dirty="0"/>
              <a:t>Humanizing online learning: Facilitation</a:t>
            </a:r>
          </a:p>
        </p:txBody>
      </p:sp>
      <p:pic>
        <p:nvPicPr>
          <p:cNvPr id="7" name="Picture 6" descr="A screenshot of a cell phone&#10;&#10;Description automatically generated">
            <a:extLst>
              <a:ext uri="{FF2B5EF4-FFF2-40B4-BE49-F238E27FC236}">
                <a16:creationId xmlns:a16="http://schemas.microsoft.com/office/drawing/2014/main" id="{52C13072-0B04-4C89-ABB5-E6CB8DC06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44" y="1167062"/>
            <a:ext cx="17935912" cy="7952876"/>
          </a:xfrm>
          <a:prstGeom prst="rect">
            <a:avLst/>
          </a:prstGeom>
        </p:spPr>
      </p:pic>
    </p:spTree>
    <p:extLst>
      <p:ext uri="{BB962C8B-B14F-4D97-AF65-F5344CB8AC3E}">
        <p14:creationId xmlns:p14="http://schemas.microsoft.com/office/powerpoint/2010/main" val="2629199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E0C6D-DD6A-416F-AD11-A051AF417EF2}"/>
              </a:ext>
            </a:extLst>
          </p:cNvPr>
          <p:cNvSpPr>
            <a:spLocks noGrp="1"/>
          </p:cNvSpPr>
          <p:nvPr>
            <p:ph type="title"/>
          </p:nvPr>
        </p:nvSpPr>
        <p:spPr/>
        <p:txBody>
          <a:bodyPr>
            <a:normAutofit/>
          </a:bodyPr>
          <a:lstStyle/>
          <a:p>
            <a:r>
              <a:rPr lang="en-US" dirty="0"/>
              <a:t>Humanizing Online Learning: Course Design</a:t>
            </a:r>
          </a:p>
        </p:txBody>
      </p:sp>
      <p:pic>
        <p:nvPicPr>
          <p:cNvPr id="6" name="Picture 5" descr="A screenshot of a cell phone&#10;&#10;Description automatically generated">
            <a:extLst>
              <a:ext uri="{FF2B5EF4-FFF2-40B4-BE49-F238E27FC236}">
                <a16:creationId xmlns:a16="http://schemas.microsoft.com/office/drawing/2014/main" id="{7D5A9ED4-91D9-4C92-A6D7-356502E52340}"/>
              </a:ext>
            </a:extLst>
          </p:cNvPr>
          <p:cNvPicPr>
            <a:picLocks noChangeAspect="1"/>
          </p:cNvPicPr>
          <p:nvPr/>
        </p:nvPicPr>
        <p:blipFill rotWithShape="1">
          <a:blip r:embed="rId2">
            <a:extLst>
              <a:ext uri="{28A0092B-C50C-407E-A947-70E740481C1C}">
                <a14:useLocalDpi xmlns:a14="http://schemas.microsoft.com/office/drawing/2010/main" val="0"/>
              </a:ext>
            </a:extLst>
          </a:blip>
          <a:srcRect l="8489" t="60103" r="7757" b="-1"/>
          <a:stretch/>
        </p:blipFill>
        <p:spPr>
          <a:xfrm>
            <a:off x="209203" y="172642"/>
            <a:ext cx="17869593" cy="9731872"/>
          </a:xfrm>
          <a:prstGeom prst="rect">
            <a:avLst/>
          </a:prstGeom>
        </p:spPr>
      </p:pic>
    </p:spTree>
    <p:extLst>
      <p:ext uri="{BB962C8B-B14F-4D97-AF65-F5344CB8AC3E}">
        <p14:creationId xmlns:p14="http://schemas.microsoft.com/office/powerpoint/2010/main" val="3112908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52260E-D3B4-4405-AAB3-7F78D4AFF0FA}"/>
              </a:ext>
            </a:extLst>
          </p:cNvPr>
          <p:cNvSpPr>
            <a:spLocks noGrp="1"/>
          </p:cNvSpPr>
          <p:nvPr>
            <p:ph type="title"/>
          </p:nvPr>
        </p:nvSpPr>
        <p:spPr/>
        <p:txBody>
          <a:bodyPr/>
          <a:lstStyle/>
          <a:p>
            <a:r>
              <a:rPr lang="en-US" dirty="0"/>
              <a:t>Humanizing Online Learning</a:t>
            </a:r>
          </a:p>
        </p:txBody>
      </p:sp>
      <p:sp>
        <p:nvSpPr>
          <p:cNvPr id="4" name="Content Placeholder 3">
            <a:extLst>
              <a:ext uri="{FF2B5EF4-FFF2-40B4-BE49-F238E27FC236}">
                <a16:creationId xmlns:a16="http://schemas.microsoft.com/office/drawing/2014/main" id="{124CC992-2720-4DCB-8B06-2C69503D5A6F}"/>
              </a:ext>
            </a:extLst>
          </p:cNvPr>
          <p:cNvSpPr>
            <a:spLocks noGrp="1"/>
          </p:cNvSpPr>
          <p:nvPr>
            <p:ph idx="1"/>
          </p:nvPr>
        </p:nvSpPr>
        <p:spPr/>
        <p:txBody>
          <a:bodyPr>
            <a:normAutofit/>
          </a:bodyPr>
          <a:lstStyle/>
          <a:p>
            <a:r>
              <a:rPr lang="en-US" sz="3970" dirty="0">
                <a:hlinkClick r:id="rId2"/>
              </a:rPr>
              <a:t>https://brocansky.com/</a:t>
            </a:r>
            <a:endParaRPr lang="en-US" sz="3970" dirty="0"/>
          </a:p>
          <a:p>
            <a:r>
              <a:rPr lang="en-US" sz="3970" dirty="0"/>
              <a:t>Talk to your local instructional designers, curriculum developers, or faculty developers for best practices in online and remote teaching and learning </a:t>
            </a:r>
          </a:p>
        </p:txBody>
      </p:sp>
    </p:spTree>
    <p:extLst>
      <p:ext uri="{BB962C8B-B14F-4D97-AF65-F5344CB8AC3E}">
        <p14:creationId xmlns:p14="http://schemas.microsoft.com/office/powerpoint/2010/main" val="4093880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3D5378-F149-454C-A69B-F8BC278F4FCF}"/>
              </a:ext>
            </a:extLst>
          </p:cNvPr>
          <p:cNvSpPr>
            <a:spLocks noGrp="1"/>
          </p:cNvSpPr>
          <p:nvPr>
            <p:ph type="title"/>
          </p:nvPr>
        </p:nvSpPr>
        <p:spPr/>
        <p:txBody>
          <a:bodyPr/>
          <a:lstStyle/>
          <a:p>
            <a:r>
              <a:rPr lang="en-US" dirty="0"/>
              <a:t>Top Accessibility Tips</a:t>
            </a:r>
          </a:p>
        </p:txBody>
      </p:sp>
      <p:pic>
        <p:nvPicPr>
          <p:cNvPr id="8" name="Picture 7" descr="A screen shot of a person&#10;&#10;Description automatically generated">
            <a:extLst>
              <a:ext uri="{FF2B5EF4-FFF2-40B4-BE49-F238E27FC236}">
                <a16:creationId xmlns:a16="http://schemas.microsoft.com/office/drawing/2014/main" id="{76B7B5C5-8D83-4608-AFAC-1A993387B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7613" y="101770"/>
            <a:ext cx="14369714" cy="10143328"/>
          </a:xfrm>
          <a:prstGeom prst="rect">
            <a:avLst/>
          </a:prstGeom>
        </p:spPr>
      </p:pic>
    </p:spTree>
    <p:extLst>
      <p:ext uri="{BB962C8B-B14F-4D97-AF65-F5344CB8AC3E}">
        <p14:creationId xmlns:p14="http://schemas.microsoft.com/office/powerpoint/2010/main" val="1696452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794578-9D22-46BB-9099-B7DCD5C10C28}"/>
              </a:ext>
            </a:extLst>
          </p:cNvPr>
          <p:cNvSpPr>
            <a:spLocks noGrp="1"/>
          </p:cNvSpPr>
          <p:nvPr>
            <p:ph type="title"/>
          </p:nvPr>
        </p:nvSpPr>
        <p:spPr/>
        <p:txBody>
          <a:bodyPr/>
          <a:lstStyle/>
          <a:p>
            <a:r>
              <a:rPr lang="en-US" dirty="0"/>
              <a:t>Accessibility Resources</a:t>
            </a:r>
          </a:p>
        </p:txBody>
      </p:sp>
      <p:sp>
        <p:nvSpPr>
          <p:cNvPr id="4" name="Content Placeholder 3">
            <a:extLst>
              <a:ext uri="{FF2B5EF4-FFF2-40B4-BE49-F238E27FC236}">
                <a16:creationId xmlns:a16="http://schemas.microsoft.com/office/drawing/2014/main" id="{74C8D6EC-BEA4-4346-B0F9-B8E7FB5644D4}"/>
              </a:ext>
            </a:extLst>
          </p:cNvPr>
          <p:cNvSpPr>
            <a:spLocks noGrp="1"/>
          </p:cNvSpPr>
          <p:nvPr>
            <p:ph idx="1"/>
          </p:nvPr>
        </p:nvSpPr>
        <p:spPr/>
        <p:txBody>
          <a:bodyPr/>
          <a:lstStyle/>
          <a:p>
            <a:pPr lvl="0"/>
            <a:r>
              <a:rPr lang="en-US" b="1" u="sng" dirty="0">
                <a:hlinkClick r:id="rId2"/>
              </a:rPr>
              <a:t>Adobe</a:t>
            </a:r>
            <a:r>
              <a:rPr lang="en-US" b="1" dirty="0"/>
              <a:t> </a:t>
            </a:r>
            <a:r>
              <a:rPr lang="en-US" dirty="0"/>
              <a:t>(videos and web pages dedicated to PDF accessibility)</a:t>
            </a:r>
          </a:p>
          <a:p>
            <a:pPr lvl="0"/>
            <a:r>
              <a:rPr lang="en-US" b="1" u="sng" dirty="0">
                <a:hlinkClick r:id="rId3"/>
              </a:rPr>
              <a:t>LinkedIn Learning</a:t>
            </a:r>
            <a:r>
              <a:rPr lang="en-US" dirty="0"/>
              <a:t> (free for UF faculty/staff/students; search “accessibility”)</a:t>
            </a:r>
          </a:p>
          <a:p>
            <a:pPr lvl="0"/>
            <a:r>
              <a:rPr lang="en-US" b="1" u="sng" dirty="0">
                <a:hlinkClick r:id="rId4"/>
              </a:rPr>
              <a:t>Google Accessibility</a:t>
            </a:r>
            <a:endParaRPr lang="en-US" dirty="0"/>
          </a:p>
          <a:p>
            <a:pPr lvl="0"/>
            <a:r>
              <a:rPr lang="en-US" b="1" u="sng" dirty="0">
                <a:hlinkClick r:id="rId5"/>
              </a:rPr>
              <a:t>Microsoft Office Accessibility Center</a:t>
            </a:r>
            <a:endParaRPr lang="en-US" dirty="0"/>
          </a:p>
          <a:p>
            <a:pPr lvl="0"/>
            <a:r>
              <a:rPr lang="en-US" b="1" u="sng" dirty="0" err="1">
                <a:hlinkClick r:id="rId6"/>
              </a:rPr>
              <a:t>VPAT</a:t>
            </a:r>
            <a:r>
              <a:rPr lang="en-US" b="1" dirty="0"/>
              <a:t> </a:t>
            </a:r>
            <a:r>
              <a:rPr lang="en-US" dirty="0"/>
              <a:t>(Voluntary Product Accessibility Template)</a:t>
            </a:r>
          </a:p>
          <a:p>
            <a:pPr lvl="0"/>
            <a:r>
              <a:rPr lang="en-US" b="1" u="sng" dirty="0" err="1">
                <a:hlinkClick r:id="rId7"/>
              </a:rPr>
              <a:t>WebAIM</a:t>
            </a:r>
            <a:r>
              <a:rPr lang="en-US" dirty="0"/>
              <a:t> (popular for its Color Contrast Checker and simulations)</a:t>
            </a:r>
          </a:p>
          <a:p>
            <a:pPr lvl="0"/>
            <a:r>
              <a:rPr lang="en-US" b="1" u="sng" dirty="0">
                <a:hlinkClick r:id="rId8"/>
              </a:rPr>
              <a:t>Web Content Accessibility Guidelines (</a:t>
            </a:r>
            <a:r>
              <a:rPr lang="en-US" b="1" u="sng" dirty="0" err="1">
                <a:hlinkClick r:id="rId8"/>
              </a:rPr>
              <a:t>WCAG</a:t>
            </a:r>
            <a:r>
              <a:rPr lang="en-US" b="1" u="sng" dirty="0">
                <a:hlinkClick r:id="rId8"/>
              </a:rPr>
              <a:t>)</a:t>
            </a:r>
            <a:endParaRPr lang="en-US" dirty="0"/>
          </a:p>
          <a:p>
            <a:endParaRPr lang="en-US" dirty="0"/>
          </a:p>
        </p:txBody>
      </p:sp>
    </p:spTree>
    <p:extLst>
      <p:ext uri="{BB962C8B-B14F-4D97-AF65-F5344CB8AC3E}">
        <p14:creationId xmlns:p14="http://schemas.microsoft.com/office/powerpoint/2010/main" val="3947775978"/>
      </p:ext>
    </p:extLst>
  </p:cSld>
  <p:clrMapOvr>
    <a:masterClrMapping/>
  </p:clrMapOvr>
</p:sld>
</file>

<file path=ppt/theme/theme1.xml><?xml version="1.0" encoding="utf-8"?>
<a:theme xmlns:a="http://schemas.openxmlformats.org/drawingml/2006/main" name="Blu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u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rey">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Quadon Gentona">
      <a:majorFont>
        <a:latin typeface="Quadon Medium"/>
        <a:ea typeface=""/>
        <a:cs typeface=""/>
      </a:majorFont>
      <a:minorFont>
        <a:latin typeface="Gentona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rey">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Quadon Gentona">
      <a:majorFont>
        <a:latin typeface="Quadon Medium"/>
        <a:ea typeface=""/>
        <a:cs typeface=""/>
      </a:majorFont>
      <a:minorFont>
        <a:latin typeface="Gentona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4266</TotalTime>
  <Words>2028</Words>
  <Application>Microsoft Office PowerPoint</Application>
  <PresentationFormat>Custom</PresentationFormat>
  <Paragraphs>247</Paragraphs>
  <Slides>45</Slides>
  <Notes>18</Notes>
  <HiddenSlides>1</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45</vt:i4>
      </vt:variant>
    </vt:vector>
  </HeadingPairs>
  <TitlesOfParts>
    <vt:vector size="55" baseType="lpstr">
      <vt:lpstr>Quadon UltraBold</vt:lpstr>
      <vt:lpstr>Calibri Light</vt:lpstr>
      <vt:lpstr>Gentona Medium</vt:lpstr>
      <vt:lpstr>Quadon Medium</vt:lpstr>
      <vt:lpstr>Arial</vt:lpstr>
      <vt:lpstr>Calibri</vt:lpstr>
      <vt:lpstr>Blue</vt:lpstr>
      <vt:lpstr>1_Blue</vt:lpstr>
      <vt:lpstr>Grey</vt:lpstr>
      <vt:lpstr>1_Grey</vt:lpstr>
      <vt:lpstr>Making Remote and Online Learning Accessible and Flexible</vt:lpstr>
      <vt:lpstr>Questions</vt:lpstr>
      <vt:lpstr>UDL Guidelines (CAST)</vt:lpstr>
      <vt:lpstr>UDL Resources</vt:lpstr>
      <vt:lpstr>Humanizing online learning: Facilitation</vt:lpstr>
      <vt:lpstr>Humanizing Online Learning: Course Design</vt:lpstr>
      <vt:lpstr>Humanizing Online Learning</vt:lpstr>
      <vt:lpstr>Top Accessibility Tips</vt:lpstr>
      <vt:lpstr>Accessibility Resources</vt:lpstr>
      <vt:lpstr>Common Sense Education: Tools w/ Sound Privacy Practices </vt:lpstr>
      <vt:lpstr>Digital Tool Resources</vt:lpstr>
      <vt:lpstr>Local Resources</vt:lpstr>
      <vt:lpstr>Online Resources</vt:lpstr>
      <vt:lpstr>Universal Design</vt:lpstr>
      <vt:lpstr>Who is your audience?</vt:lpstr>
      <vt:lpstr>How can diverse needs be met?</vt:lpstr>
      <vt:lpstr>Five Tips for Digital Accessibility</vt:lpstr>
      <vt:lpstr>Designing Accessible Documents</vt:lpstr>
      <vt:lpstr>Tip# 1: Describe images</vt:lpstr>
      <vt:lpstr>Ways to Describe Images</vt:lpstr>
      <vt:lpstr>Writing Good Alt Text</vt:lpstr>
      <vt:lpstr>Decorative Images</vt:lpstr>
      <vt:lpstr>Tip #2: Provide Text Alternatives for Audio/Video</vt:lpstr>
      <vt:lpstr>Ways to Provide Text Alternatives</vt:lpstr>
      <vt:lpstr>Tip# 3: Choose Color Carefully</vt:lpstr>
      <vt:lpstr>Color to Convey Meaning</vt:lpstr>
      <vt:lpstr>Color Contrast</vt:lpstr>
      <vt:lpstr>Color Contrast Checker</vt:lpstr>
      <vt:lpstr>Color Combination Example</vt:lpstr>
      <vt:lpstr>Tip #4: Keep Text Readable </vt:lpstr>
      <vt:lpstr>Font Type and Size</vt:lpstr>
      <vt:lpstr>Tip #5: Apply Structure to your Text</vt:lpstr>
      <vt:lpstr>Use Heading and List Styles</vt:lpstr>
      <vt:lpstr>Format Tables</vt:lpstr>
      <vt:lpstr>Embed URLs in Descriptive Text</vt:lpstr>
      <vt:lpstr>Bonus Tip: Provide Flexibility in Format</vt:lpstr>
      <vt:lpstr>Which Format is Most Accessible?</vt:lpstr>
      <vt:lpstr>Is a PDF the Best Choice?</vt:lpstr>
      <vt:lpstr>Alternative Format Options</vt:lpstr>
      <vt:lpstr>Bonus Tip: Use Accessibility Tools!</vt:lpstr>
      <vt:lpstr>Accessibility Tools Available</vt:lpstr>
      <vt:lpstr>The Future is Accessible! </vt:lpstr>
      <vt:lpstr>Resources</vt:lpstr>
      <vt:lpstr>Thank you!  Questions? Email me agunn@ufl.edu</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Cook,Cameron T</dc:creator>
  <cp:lastModifiedBy>Danielson Jazmin</cp:lastModifiedBy>
  <cp:revision>140</cp:revision>
  <dcterms:created xsi:type="dcterms:W3CDTF">2019-10-16T15:14:19Z</dcterms:created>
  <dcterms:modified xsi:type="dcterms:W3CDTF">2020-04-30T02:10:19Z</dcterms:modified>
</cp:coreProperties>
</file>